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58ADC-34D4-45DA-9832-F94FE880C794}" type="datetimeFigureOut">
              <a:rPr lang="en-US" smtClean="0"/>
              <a:t>12/3/2013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4A938-1ADE-4C6A-A0D1-C38ADD58BA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952680" y="637222"/>
            <a:ext cx="371225" cy="549608"/>
          </a:xfrm>
          <a:custGeom>
            <a:avLst/>
            <a:gdLst/>
            <a:ahLst/>
            <a:cxnLst/>
            <a:rect l="0" t="0" r="0" b="0"/>
            <a:pathLst>
              <a:path w="371225" h="549608">
                <a:moveTo>
                  <a:pt x="289890" y="57658"/>
                </a:moveTo>
                <a:lnTo>
                  <a:pt x="284300" y="40891"/>
                </a:lnTo>
                <a:lnTo>
                  <a:pt x="277975" y="37121"/>
                </a:lnTo>
                <a:lnTo>
                  <a:pt x="221178" y="30850"/>
                </a:lnTo>
                <a:lnTo>
                  <a:pt x="167826" y="25847"/>
                </a:lnTo>
                <a:lnTo>
                  <a:pt x="111469" y="11543"/>
                </a:lnTo>
                <a:lnTo>
                  <a:pt x="50003" y="2756"/>
                </a:lnTo>
                <a:lnTo>
                  <a:pt x="38718" y="0"/>
                </a:lnTo>
                <a:lnTo>
                  <a:pt x="28856" y="502"/>
                </a:lnTo>
                <a:lnTo>
                  <a:pt x="11658" y="7299"/>
                </a:lnTo>
                <a:lnTo>
                  <a:pt x="6136" y="14727"/>
                </a:lnTo>
                <a:lnTo>
                  <a:pt x="0" y="35458"/>
                </a:lnTo>
                <a:lnTo>
                  <a:pt x="2135" y="67848"/>
                </a:lnTo>
                <a:lnTo>
                  <a:pt x="16614" y="123904"/>
                </a:lnTo>
                <a:lnTo>
                  <a:pt x="32588" y="185358"/>
                </a:lnTo>
                <a:lnTo>
                  <a:pt x="39413" y="242587"/>
                </a:lnTo>
                <a:lnTo>
                  <a:pt x="42187" y="254644"/>
                </a:lnTo>
                <a:lnTo>
                  <a:pt x="45205" y="259172"/>
                </a:lnTo>
                <a:lnTo>
                  <a:pt x="48388" y="258681"/>
                </a:lnTo>
                <a:lnTo>
                  <a:pt x="51680" y="254845"/>
                </a:lnTo>
                <a:lnTo>
                  <a:pt x="101647" y="227602"/>
                </a:lnTo>
                <a:lnTo>
                  <a:pt x="137928" y="219146"/>
                </a:lnTo>
                <a:lnTo>
                  <a:pt x="161520" y="223407"/>
                </a:lnTo>
                <a:lnTo>
                  <a:pt x="224328" y="244475"/>
                </a:lnTo>
                <a:lnTo>
                  <a:pt x="264485" y="263660"/>
                </a:lnTo>
                <a:lnTo>
                  <a:pt x="310088" y="304111"/>
                </a:lnTo>
                <a:lnTo>
                  <a:pt x="347302" y="356815"/>
                </a:lnTo>
                <a:lnTo>
                  <a:pt x="364352" y="392742"/>
                </a:lnTo>
                <a:lnTo>
                  <a:pt x="371224" y="431203"/>
                </a:lnTo>
                <a:lnTo>
                  <a:pt x="366592" y="455305"/>
                </a:lnTo>
                <a:lnTo>
                  <a:pt x="344555" y="499374"/>
                </a:lnTo>
                <a:lnTo>
                  <a:pt x="313366" y="525709"/>
                </a:lnTo>
                <a:lnTo>
                  <a:pt x="274489" y="542741"/>
                </a:lnTo>
                <a:lnTo>
                  <a:pt x="227744" y="549607"/>
                </a:lnTo>
                <a:lnTo>
                  <a:pt x="169123" y="543521"/>
                </a:lnTo>
                <a:lnTo>
                  <a:pt x="132444" y="536710"/>
                </a:lnTo>
                <a:lnTo>
                  <a:pt x="79320" y="541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411026" y="673823"/>
            <a:ext cx="4495669" cy="1010737"/>
            <a:chOff x="2411026" y="673823"/>
            <a:chExt cx="4495669" cy="1010737"/>
          </a:xfrm>
        </p:grpSpPr>
        <p:sp>
          <p:nvSpPr>
            <p:cNvPr id="3" name="Freeform 2"/>
            <p:cNvSpPr/>
            <p:nvPr/>
          </p:nvSpPr>
          <p:spPr>
            <a:xfrm>
              <a:off x="2411026" y="1158134"/>
              <a:ext cx="21057" cy="10530"/>
            </a:xfrm>
            <a:custGeom>
              <a:avLst/>
              <a:gdLst/>
              <a:ahLst/>
              <a:cxnLst/>
              <a:rect l="0" t="0" r="0" b="0"/>
              <a:pathLst>
                <a:path w="21057" h="10530">
                  <a:moveTo>
                    <a:pt x="21056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74752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2050"/>
                  </a:lnTo>
                  <a:lnTo>
                    <a:pt x="3120" y="105109"/>
                  </a:lnTo>
                  <a:lnTo>
                    <a:pt x="8333" y="160995"/>
                  </a:lnTo>
                  <a:lnTo>
                    <a:pt x="12997" y="212649"/>
                  </a:lnTo>
                  <a:lnTo>
                    <a:pt x="18669" y="259539"/>
                  </a:lnTo>
                  <a:lnTo>
                    <a:pt x="20349" y="314766"/>
                  </a:lnTo>
                  <a:lnTo>
                    <a:pt x="20847" y="36817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42694" y="979150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15164" y="16767"/>
                  </a:lnTo>
                  <a:lnTo>
                    <a:pt x="97197" y="28119"/>
                  </a:lnTo>
                  <a:lnTo>
                    <a:pt x="36369" y="486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2537" y="800165"/>
              <a:ext cx="231339" cy="378971"/>
            </a:xfrm>
            <a:custGeom>
              <a:avLst/>
              <a:gdLst/>
              <a:ahLst/>
              <a:cxnLst/>
              <a:rect l="0" t="0" r="0" b="0"/>
              <a:pathLst>
                <a:path w="231339" h="378971">
                  <a:moveTo>
                    <a:pt x="10240" y="0"/>
                  </a:moveTo>
                  <a:lnTo>
                    <a:pt x="10240" y="52051"/>
                  </a:lnTo>
                  <a:lnTo>
                    <a:pt x="10240" y="108229"/>
                  </a:lnTo>
                  <a:lnTo>
                    <a:pt x="7120" y="159970"/>
                  </a:lnTo>
                  <a:lnTo>
                    <a:pt x="1175" y="214483"/>
                  </a:lnTo>
                  <a:lnTo>
                    <a:pt x="0" y="277547"/>
                  </a:lnTo>
                  <a:lnTo>
                    <a:pt x="2888" y="333158"/>
                  </a:lnTo>
                  <a:lnTo>
                    <a:pt x="9312" y="355131"/>
                  </a:lnTo>
                  <a:lnTo>
                    <a:pt x="19966" y="372695"/>
                  </a:lnTo>
                  <a:lnTo>
                    <a:pt x="28422" y="377145"/>
                  </a:lnTo>
                  <a:lnTo>
                    <a:pt x="50296" y="378970"/>
                  </a:lnTo>
                  <a:lnTo>
                    <a:pt x="107845" y="367566"/>
                  </a:lnTo>
                  <a:lnTo>
                    <a:pt x="167300" y="354276"/>
                  </a:lnTo>
                  <a:lnTo>
                    <a:pt x="220479" y="340008"/>
                  </a:lnTo>
                  <a:lnTo>
                    <a:pt x="23133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16476" y="97915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84891" y="798562"/>
              <a:ext cx="221099" cy="33190"/>
            </a:xfrm>
            <a:custGeom>
              <a:avLst/>
              <a:gdLst/>
              <a:ahLst/>
              <a:cxnLst/>
              <a:rect l="0" t="0" r="0" b="0"/>
              <a:pathLst>
                <a:path w="221099" h="33190">
                  <a:moveTo>
                    <a:pt x="221098" y="12132"/>
                  </a:moveTo>
                  <a:lnTo>
                    <a:pt x="209920" y="953"/>
                  </a:lnTo>
                  <a:lnTo>
                    <a:pt x="201948" y="0"/>
                  </a:lnTo>
                  <a:lnTo>
                    <a:pt x="152411" y="12162"/>
                  </a:lnTo>
                  <a:lnTo>
                    <a:pt x="92237" y="20587"/>
                  </a:lnTo>
                  <a:lnTo>
                    <a:pt x="37630" y="23421"/>
                  </a:lnTo>
                  <a:lnTo>
                    <a:pt x="0" y="3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71770" y="984089"/>
              <a:ext cx="231305" cy="196049"/>
            </a:xfrm>
            <a:custGeom>
              <a:avLst/>
              <a:gdLst/>
              <a:ahLst/>
              <a:cxnLst/>
              <a:rect l="0" t="0" r="0" b="0"/>
              <a:pathLst>
                <a:path w="231305" h="196049">
                  <a:moveTo>
                    <a:pt x="144789" y="5589"/>
                  </a:moveTo>
                  <a:lnTo>
                    <a:pt x="128022" y="0"/>
                  </a:lnTo>
                  <a:lnTo>
                    <a:pt x="95237" y="2114"/>
                  </a:lnTo>
                  <a:lnTo>
                    <a:pt x="39911" y="16584"/>
                  </a:lnTo>
                  <a:lnTo>
                    <a:pt x="19798" y="24514"/>
                  </a:lnTo>
                  <a:lnTo>
                    <a:pt x="3060" y="35837"/>
                  </a:lnTo>
                  <a:lnTo>
                    <a:pt x="0" y="42132"/>
                  </a:lnTo>
                  <a:lnTo>
                    <a:pt x="300" y="48669"/>
                  </a:lnTo>
                  <a:lnTo>
                    <a:pt x="2840" y="55366"/>
                  </a:lnTo>
                  <a:lnTo>
                    <a:pt x="10382" y="59831"/>
                  </a:lnTo>
                  <a:lnTo>
                    <a:pt x="64514" y="70116"/>
                  </a:lnTo>
                  <a:lnTo>
                    <a:pt x="114375" y="76571"/>
                  </a:lnTo>
                  <a:lnTo>
                    <a:pt x="172447" y="84341"/>
                  </a:lnTo>
                  <a:lnTo>
                    <a:pt x="206797" y="93784"/>
                  </a:lnTo>
                  <a:lnTo>
                    <a:pt x="215373" y="99481"/>
                  </a:lnTo>
                  <a:lnTo>
                    <a:pt x="228022" y="115169"/>
                  </a:lnTo>
                  <a:lnTo>
                    <a:pt x="231304" y="133840"/>
                  </a:lnTo>
                  <a:lnTo>
                    <a:pt x="230542" y="143732"/>
                  </a:lnTo>
                  <a:lnTo>
                    <a:pt x="223456" y="160963"/>
                  </a:lnTo>
                  <a:lnTo>
                    <a:pt x="218291" y="168833"/>
                  </a:lnTo>
                  <a:lnTo>
                    <a:pt x="188664" y="191088"/>
                  </a:lnTo>
                  <a:lnTo>
                    <a:pt x="160390" y="196048"/>
                  </a:lnTo>
                  <a:lnTo>
                    <a:pt x="97711" y="187991"/>
                  </a:lnTo>
                  <a:lnTo>
                    <a:pt x="81618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85991" y="673823"/>
              <a:ext cx="9554" cy="494841"/>
            </a:xfrm>
            <a:custGeom>
              <a:avLst/>
              <a:gdLst/>
              <a:ahLst/>
              <a:cxnLst/>
              <a:rect l="0" t="0" r="0" b="0"/>
              <a:pathLst>
                <a:path w="9554" h="494841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2642"/>
                  </a:lnTo>
                  <a:lnTo>
                    <a:pt x="7415" y="189718"/>
                  </a:lnTo>
                  <a:lnTo>
                    <a:pt x="5800" y="241047"/>
                  </a:lnTo>
                  <a:lnTo>
                    <a:pt x="3205" y="283777"/>
                  </a:lnTo>
                  <a:lnTo>
                    <a:pt x="7152" y="346125"/>
                  </a:lnTo>
                  <a:lnTo>
                    <a:pt x="8841" y="402163"/>
                  </a:lnTo>
                  <a:lnTo>
                    <a:pt x="9412" y="464142"/>
                  </a:lnTo>
                  <a:lnTo>
                    <a:pt x="955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48145" y="892149"/>
              <a:ext cx="263213" cy="55416"/>
            </a:xfrm>
            <a:custGeom>
              <a:avLst/>
              <a:gdLst/>
              <a:ahLst/>
              <a:cxnLst/>
              <a:rect l="0" t="0" r="0" b="0"/>
              <a:pathLst>
                <a:path w="263213" h="55416">
                  <a:moveTo>
                    <a:pt x="263212" y="13301"/>
                  </a:moveTo>
                  <a:lnTo>
                    <a:pt x="252034" y="2123"/>
                  </a:lnTo>
                  <a:lnTo>
                    <a:pt x="245231" y="0"/>
                  </a:lnTo>
                  <a:lnTo>
                    <a:pt x="187882" y="2177"/>
                  </a:lnTo>
                  <a:lnTo>
                    <a:pt x="136288" y="11060"/>
                  </a:lnTo>
                  <a:lnTo>
                    <a:pt x="75317" y="24080"/>
                  </a:lnTo>
                  <a:lnTo>
                    <a:pt x="35184" y="37552"/>
                  </a:lnTo>
                  <a:lnTo>
                    <a:pt x="0" y="55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64000" y="1010735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499" y="79837"/>
                  </a:lnTo>
                  <a:lnTo>
                    <a:pt x="3089" y="133880"/>
                  </a:lnTo>
                  <a:lnTo>
                    <a:pt x="610" y="1802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42943" y="90545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0342" y="1057519"/>
              <a:ext cx="263213" cy="216430"/>
            </a:xfrm>
            <a:custGeom>
              <a:avLst/>
              <a:gdLst/>
              <a:ahLst/>
              <a:cxnLst/>
              <a:rect l="0" t="0" r="0" b="0"/>
              <a:pathLst>
                <a:path w="263213" h="216430">
                  <a:moveTo>
                    <a:pt x="0" y="16387"/>
                  </a:moveTo>
                  <a:lnTo>
                    <a:pt x="8333" y="68438"/>
                  </a:lnTo>
                  <a:lnTo>
                    <a:pt x="12997" y="118377"/>
                  </a:lnTo>
                  <a:lnTo>
                    <a:pt x="19465" y="177173"/>
                  </a:lnTo>
                  <a:lnTo>
                    <a:pt x="19995" y="182070"/>
                  </a:lnTo>
                  <a:lnTo>
                    <a:pt x="20585" y="175032"/>
                  </a:lnTo>
                  <a:lnTo>
                    <a:pt x="17875" y="119456"/>
                  </a:lnTo>
                  <a:lnTo>
                    <a:pt x="14963" y="92611"/>
                  </a:lnTo>
                  <a:lnTo>
                    <a:pt x="17568" y="65083"/>
                  </a:lnTo>
                  <a:lnTo>
                    <a:pt x="25746" y="43489"/>
                  </a:lnTo>
                  <a:lnTo>
                    <a:pt x="31201" y="34455"/>
                  </a:lnTo>
                  <a:lnTo>
                    <a:pt x="46622" y="21298"/>
                  </a:lnTo>
                  <a:lnTo>
                    <a:pt x="55648" y="16151"/>
                  </a:lnTo>
                  <a:lnTo>
                    <a:pt x="62835" y="16230"/>
                  </a:lnTo>
                  <a:lnTo>
                    <a:pt x="68796" y="19792"/>
                  </a:lnTo>
                  <a:lnTo>
                    <a:pt x="92358" y="50725"/>
                  </a:lnTo>
                  <a:lnTo>
                    <a:pt x="99539" y="73373"/>
                  </a:lnTo>
                  <a:lnTo>
                    <a:pt x="101454" y="85963"/>
                  </a:lnTo>
                  <a:lnTo>
                    <a:pt x="103901" y="90847"/>
                  </a:lnTo>
                  <a:lnTo>
                    <a:pt x="106702" y="90594"/>
                  </a:lnTo>
                  <a:lnTo>
                    <a:pt x="112934" y="80953"/>
                  </a:lnTo>
                  <a:lnTo>
                    <a:pt x="140027" y="18972"/>
                  </a:lnTo>
                  <a:lnTo>
                    <a:pt x="145993" y="11092"/>
                  </a:lnTo>
                  <a:lnTo>
                    <a:pt x="165101" y="2335"/>
                  </a:lnTo>
                  <a:lnTo>
                    <a:pt x="176748" y="0"/>
                  </a:lnTo>
                  <a:lnTo>
                    <a:pt x="188022" y="3123"/>
                  </a:lnTo>
                  <a:lnTo>
                    <a:pt x="209907" y="19071"/>
                  </a:lnTo>
                  <a:lnTo>
                    <a:pt x="242977" y="59031"/>
                  </a:lnTo>
                  <a:lnTo>
                    <a:pt x="256697" y="91414"/>
                  </a:lnTo>
                  <a:lnTo>
                    <a:pt x="261925" y="146804"/>
                  </a:lnTo>
                  <a:lnTo>
                    <a:pt x="262831" y="187220"/>
                  </a:lnTo>
                  <a:lnTo>
                    <a:pt x="263212" y="216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53554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51077" y="1057539"/>
              <a:ext cx="207804" cy="237467"/>
            </a:xfrm>
            <a:custGeom>
              <a:avLst/>
              <a:gdLst/>
              <a:ahLst/>
              <a:cxnLst/>
              <a:rect l="0" t="0" r="0" b="0"/>
              <a:pathLst>
                <a:path w="207804" h="237467">
                  <a:moveTo>
                    <a:pt x="113047" y="100595"/>
                  </a:moveTo>
                  <a:lnTo>
                    <a:pt x="124225" y="89417"/>
                  </a:lnTo>
                  <a:lnTo>
                    <a:pt x="126349" y="82615"/>
                  </a:lnTo>
                  <a:lnTo>
                    <a:pt x="123747" y="56273"/>
                  </a:lnTo>
                  <a:lnTo>
                    <a:pt x="114398" y="27411"/>
                  </a:lnTo>
                  <a:lnTo>
                    <a:pt x="103509" y="11137"/>
                  </a:lnTo>
                  <a:lnTo>
                    <a:pt x="94990" y="5861"/>
                  </a:lnTo>
                  <a:lnTo>
                    <a:pt x="73046" y="0"/>
                  </a:lnTo>
                  <a:lnTo>
                    <a:pt x="62983" y="776"/>
                  </a:lnTo>
                  <a:lnTo>
                    <a:pt x="45563" y="7878"/>
                  </a:lnTo>
                  <a:lnTo>
                    <a:pt x="22602" y="30620"/>
                  </a:lnTo>
                  <a:lnTo>
                    <a:pt x="6570" y="65174"/>
                  </a:lnTo>
                  <a:lnTo>
                    <a:pt x="0" y="105048"/>
                  </a:lnTo>
                  <a:lnTo>
                    <a:pt x="3643" y="146498"/>
                  </a:lnTo>
                  <a:lnTo>
                    <a:pt x="17720" y="188416"/>
                  </a:lnTo>
                  <a:lnTo>
                    <a:pt x="24929" y="196577"/>
                  </a:lnTo>
                  <a:lnTo>
                    <a:pt x="33245" y="200848"/>
                  </a:lnTo>
                  <a:lnTo>
                    <a:pt x="42298" y="202525"/>
                  </a:lnTo>
                  <a:lnTo>
                    <a:pt x="61716" y="198150"/>
                  </a:lnTo>
                  <a:lnTo>
                    <a:pt x="71807" y="193708"/>
                  </a:lnTo>
                  <a:lnTo>
                    <a:pt x="86139" y="179413"/>
                  </a:lnTo>
                  <a:lnTo>
                    <a:pt x="120867" y="121177"/>
                  </a:lnTo>
                  <a:lnTo>
                    <a:pt x="125279" y="110807"/>
                  </a:lnTo>
                  <a:lnTo>
                    <a:pt x="129391" y="109743"/>
                  </a:lnTo>
                  <a:lnTo>
                    <a:pt x="133302" y="114882"/>
                  </a:lnTo>
                  <a:lnTo>
                    <a:pt x="152716" y="171497"/>
                  </a:lnTo>
                  <a:lnTo>
                    <a:pt x="177121" y="212737"/>
                  </a:lnTo>
                  <a:lnTo>
                    <a:pt x="189488" y="226475"/>
                  </a:lnTo>
                  <a:lnTo>
                    <a:pt x="207803" y="237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43759" y="758051"/>
              <a:ext cx="41465" cy="505369"/>
            </a:xfrm>
            <a:custGeom>
              <a:avLst/>
              <a:gdLst/>
              <a:ahLst/>
              <a:cxnLst/>
              <a:rect l="0" t="0" r="0" b="0"/>
              <a:pathLst>
                <a:path w="41465" h="505369">
                  <a:moveTo>
                    <a:pt x="9878" y="0"/>
                  </a:moveTo>
                  <a:lnTo>
                    <a:pt x="1545" y="52051"/>
                  </a:lnTo>
                  <a:lnTo>
                    <a:pt x="0" y="114468"/>
                  </a:lnTo>
                  <a:lnTo>
                    <a:pt x="808" y="164349"/>
                  </a:lnTo>
                  <a:lnTo>
                    <a:pt x="5067" y="213814"/>
                  </a:lnTo>
                  <a:lnTo>
                    <a:pt x="14042" y="265344"/>
                  </a:lnTo>
                  <a:lnTo>
                    <a:pt x="19149" y="322602"/>
                  </a:lnTo>
                  <a:lnTo>
                    <a:pt x="23278" y="375853"/>
                  </a:lnTo>
                  <a:lnTo>
                    <a:pt x="29422" y="426103"/>
                  </a:lnTo>
                  <a:lnTo>
                    <a:pt x="33855" y="485672"/>
                  </a:lnTo>
                  <a:lnTo>
                    <a:pt x="4146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7823" y="968621"/>
              <a:ext cx="294799" cy="70514"/>
            </a:xfrm>
            <a:custGeom>
              <a:avLst/>
              <a:gdLst/>
              <a:ahLst/>
              <a:cxnLst/>
              <a:rect l="0" t="0" r="0" b="0"/>
              <a:pathLst>
                <a:path w="294799" h="70514">
                  <a:moveTo>
                    <a:pt x="294798" y="0"/>
                  </a:moveTo>
                  <a:lnTo>
                    <a:pt x="257712" y="34747"/>
                  </a:lnTo>
                  <a:lnTo>
                    <a:pt x="227658" y="47990"/>
                  </a:lnTo>
                  <a:lnTo>
                    <a:pt x="166286" y="62945"/>
                  </a:lnTo>
                  <a:lnTo>
                    <a:pt x="112051" y="70513"/>
                  </a:lnTo>
                  <a:lnTo>
                    <a:pt x="57768" y="696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64207" y="108443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8211" y="157692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53679" y="968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69492" y="1085062"/>
              <a:ext cx="178986" cy="231001"/>
            </a:xfrm>
            <a:custGeom>
              <a:avLst/>
              <a:gdLst/>
              <a:ahLst/>
              <a:cxnLst/>
              <a:rect l="0" t="0" r="0" b="0"/>
              <a:pathLst>
                <a:path w="178986" h="231001">
                  <a:moveTo>
                    <a:pt x="0" y="41487"/>
                  </a:moveTo>
                  <a:lnTo>
                    <a:pt x="11453" y="95631"/>
                  </a:lnTo>
                  <a:lnTo>
                    <a:pt x="24749" y="150578"/>
                  </a:lnTo>
                  <a:lnTo>
                    <a:pt x="35149" y="186894"/>
                  </a:lnTo>
                  <a:lnTo>
                    <a:pt x="35131" y="189898"/>
                  </a:lnTo>
                  <a:lnTo>
                    <a:pt x="28872" y="180757"/>
                  </a:lnTo>
                  <a:lnTo>
                    <a:pt x="18966" y="123720"/>
                  </a:lnTo>
                  <a:lnTo>
                    <a:pt x="12195" y="69169"/>
                  </a:lnTo>
                  <a:lnTo>
                    <a:pt x="16611" y="27332"/>
                  </a:lnTo>
                  <a:lnTo>
                    <a:pt x="21603" y="16842"/>
                  </a:lnTo>
                  <a:lnTo>
                    <a:pt x="36507" y="2068"/>
                  </a:lnTo>
                  <a:lnTo>
                    <a:pt x="44225" y="0"/>
                  </a:lnTo>
                  <a:lnTo>
                    <a:pt x="51710" y="961"/>
                  </a:lnTo>
                  <a:lnTo>
                    <a:pt x="67436" y="9437"/>
                  </a:lnTo>
                  <a:lnTo>
                    <a:pt x="94851" y="35110"/>
                  </a:lnTo>
                  <a:lnTo>
                    <a:pt x="125667" y="85114"/>
                  </a:lnTo>
                  <a:lnTo>
                    <a:pt x="148695" y="140052"/>
                  </a:lnTo>
                  <a:lnTo>
                    <a:pt x="168165" y="198529"/>
                  </a:lnTo>
                  <a:lnTo>
                    <a:pt x="178985" y="231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48477" y="1109820"/>
              <a:ext cx="292240" cy="574740"/>
            </a:xfrm>
            <a:custGeom>
              <a:avLst/>
              <a:gdLst/>
              <a:ahLst/>
              <a:cxnLst/>
              <a:rect l="0" t="0" r="0" b="0"/>
              <a:pathLst>
                <a:path w="292240" h="574740">
                  <a:moveTo>
                    <a:pt x="200041" y="132542"/>
                  </a:moveTo>
                  <a:lnTo>
                    <a:pt x="214695" y="88580"/>
                  </a:lnTo>
                  <a:lnTo>
                    <a:pt x="215133" y="68550"/>
                  </a:lnTo>
                  <a:lnTo>
                    <a:pt x="210258" y="49119"/>
                  </a:lnTo>
                  <a:lnTo>
                    <a:pt x="200292" y="32684"/>
                  </a:lnTo>
                  <a:lnTo>
                    <a:pt x="175939" y="10278"/>
                  </a:lnTo>
                  <a:lnTo>
                    <a:pt x="153454" y="2163"/>
                  </a:lnTo>
                  <a:lnTo>
                    <a:pt x="140907" y="0"/>
                  </a:lnTo>
                  <a:lnTo>
                    <a:pt x="120727" y="3834"/>
                  </a:lnTo>
                  <a:lnTo>
                    <a:pt x="112070" y="8132"/>
                  </a:lnTo>
                  <a:lnTo>
                    <a:pt x="99331" y="22267"/>
                  </a:lnTo>
                  <a:lnTo>
                    <a:pt x="71745" y="71270"/>
                  </a:lnTo>
                  <a:lnTo>
                    <a:pt x="64864" y="123082"/>
                  </a:lnTo>
                  <a:lnTo>
                    <a:pt x="66792" y="161325"/>
                  </a:lnTo>
                  <a:lnTo>
                    <a:pt x="72969" y="182769"/>
                  </a:lnTo>
                  <a:lnTo>
                    <a:pt x="83513" y="200099"/>
                  </a:lnTo>
                  <a:lnTo>
                    <a:pt x="90770" y="204486"/>
                  </a:lnTo>
                  <a:lnTo>
                    <a:pt x="108192" y="206241"/>
                  </a:lnTo>
                  <a:lnTo>
                    <a:pt x="143321" y="200652"/>
                  </a:lnTo>
                  <a:lnTo>
                    <a:pt x="172187" y="185998"/>
                  </a:lnTo>
                  <a:lnTo>
                    <a:pt x="184932" y="170338"/>
                  </a:lnTo>
                  <a:lnTo>
                    <a:pt x="202645" y="131689"/>
                  </a:lnTo>
                  <a:lnTo>
                    <a:pt x="206456" y="130804"/>
                  </a:lnTo>
                  <a:lnTo>
                    <a:pt x="210167" y="136063"/>
                  </a:lnTo>
                  <a:lnTo>
                    <a:pt x="235300" y="196393"/>
                  </a:lnTo>
                  <a:lnTo>
                    <a:pt x="248182" y="248167"/>
                  </a:lnTo>
                  <a:lnTo>
                    <a:pt x="263016" y="302001"/>
                  </a:lnTo>
                  <a:lnTo>
                    <a:pt x="277211" y="362937"/>
                  </a:lnTo>
                  <a:lnTo>
                    <a:pt x="290110" y="424064"/>
                  </a:lnTo>
                  <a:lnTo>
                    <a:pt x="292239" y="472903"/>
                  </a:lnTo>
                  <a:lnTo>
                    <a:pt x="288591" y="502962"/>
                  </a:lnTo>
                  <a:lnTo>
                    <a:pt x="276831" y="525681"/>
                  </a:lnTo>
                  <a:lnTo>
                    <a:pt x="268782" y="535015"/>
                  </a:lnTo>
                  <a:lnTo>
                    <a:pt x="247360" y="548505"/>
                  </a:lnTo>
                  <a:lnTo>
                    <a:pt x="222241" y="557230"/>
                  </a:lnTo>
                  <a:lnTo>
                    <a:pt x="180623" y="560973"/>
                  </a:lnTo>
                  <a:lnTo>
                    <a:pt x="120989" y="558589"/>
                  </a:lnTo>
                  <a:lnTo>
                    <a:pt x="97056" y="560542"/>
                  </a:lnTo>
                  <a:lnTo>
                    <a:pt x="62682" y="558574"/>
                  </a:lnTo>
                  <a:lnTo>
                    <a:pt x="0" y="574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8596" y="1094963"/>
              <a:ext cx="336676" cy="279080"/>
            </a:xfrm>
            <a:custGeom>
              <a:avLst/>
              <a:gdLst/>
              <a:ahLst/>
              <a:cxnLst/>
              <a:rect l="0" t="0" r="0" b="0"/>
              <a:pathLst>
                <a:path w="336676" h="279080">
                  <a:moveTo>
                    <a:pt x="16305" y="0"/>
                  </a:moveTo>
                  <a:lnTo>
                    <a:pt x="9069" y="27556"/>
                  </a:lnTo>
                  <a:lnTo>
                    <a:pt x="3308" y="83779"/>
                  </a:lnTo>
                  <a:lnTo>
                    <a:pt x="0" y="112105"/>
                  </a:lnTo>
                  <a:lnTo>
                    <a:pt x="7409" y="171536"/>
                  </a:lnTo>
                  <a:lnTo>
                    <a:pt x="20137" y="228076"/>
                  </a:lnTo>
                  <a:lnTo>
                    <a:pt x="25879" y="237449"/>
                  </a:lnTo>
                  <a:lnTo>
                    <a:pt x="41617" y="250982"/>
                  </a:lnTo>
                  <a:lnTo>
                    <a:pt x="50728" y="253889"/>
                  </a:lnTo>
                  <a:lnTo>
                    <a:pt x="70208" y="254000"/>
                  </a:lnTo>
                  <a:lnTo>
                    <a:pt x="77977" y="250052"/>
                  </a:lnTo>
                  <a:lnTo>
                    <a:pt x="114040" y="206122"/>
                  </a:lnTo>
                  <a:lnTo>
                    <a:pt x="135096" y="157342"/>
                  </a:lnTo>
                  <a:lnTo>
                    <a:pt x="138783" y="156367"/>
                  </a:lnTo>
                  <a:lnTo>
                    <a:pt x="142411" y="161567"/>
                  </a:lnTo>
                  <a:lnTo>
                    <a:pt x="166802" y="224538"/>
                  </a:lnTo>
                  <a:lnTo>
                    <a:pt x="180289" y="248364"/>
                  </a:lnTo>
                  <a:lnTo>
                    <a:pt x="197981" y="266752"/>
                  </a:lnTo>
                  <a:lnTo>
                    <a:pt x="220662" y="276484"/>
                  </a:lnTo>
                  <a:lnTo>
                    <a:pt x="233262" y="279079"/>
                  </a:lnTo>
                  <a:lnTo>
                    <a:pt x="256620" y="275724"/>
                  </a:lnTo>
                  <a:lnTo>
                    <a:pt x="277530" y="265264"/>
                  </a:lnTo>
                  <a:lnTo>
                    <a:pt x="294622" y="248916"/>
                  </a:lnTo>
                  <a:lnTo>
                    <a:pt x="311809" y="214393"/>
                  </a:lnTo>
                  <a:lnTo>
                    <a:pt x="328097" y="161976"/>
                  </a:lnTo>
                  <a:lnTo>
                    <a:pt x="336675" y="127542"/>
                  </a:lnTo>
                  <a:lnTo>
                    <a:pt x="333398" y="87585"/>
                  </a:lnTo>
                  <a:lnTo>
                    <a:pt x="33216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77180" y="1210777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74984" y="101073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85554" y="982009"/>
              <a:ext cx="63172" cy="491981"/>
            </a:xfrm>
            <a:custGeom>
              <a:avLst/>
              <a:gdLst/>
              <a:ahLst/>
              <a:cxnLst/>
              <a:rect l="0" t="0" r="0" b="0"/>
              <a:pathLst>
                <a:path w="63172" h="491981">
                  <a:moveTo>
                    <a:pt x="0" y="18198"/>
                  </a:moveTo>
                  <a:lnTo>
                    <a:pt x="5589" y="1430"/>
                  </a:lnTo>
                  <a:lnTo>
                    <a:pt x="8405" y="0"/>
                  </a:lnTo>
                  <a:lnTo>
                    <a:pt x="11452" y="2557"/>
                  </a:lnTo>
                  <a:lnTo>
                    <a:pt x="14654" y="7770"/>
                  </a:lnTo>
                  <a:lnTo>
                    <a:pt x="15092" y="22922"/>
                  </a:lnTo>
                  <a:lnTo>
                    <a:pt x="13727" y="43694"/>
                  </a:lnTo>
                  <a:lnTo>
                    <a:pt x="18365" y="90613"/>
                  </a:lnTo>
                  <a:lnTo>
                    <a:pt x="20259" y="151828"/>
                  </a:lnTo>
                  <a:lnTo>
                    <a:pt x="20820" y="204671"/>
                  </a:lnTo>
                  <a:lnTo>
                    <a:pt x="20951" y="247694"/>
                  </a:lnTo>
                  <a:lnTo>
                    <a:pt x="27250" y="290992"/>
                  </a:lnTo>
                  <a:lnTo>
                    <a:pt x="36678" y="333632"/>
                  </a:lnTo>
                  <a:lnTo>
                    <a:pt x="48562" y="394759"/>
                  </a:lnTo>
                  <a:lnTo>
                    <a:pt x="59939" y="455402"/>
                  </a:lnTo>
                  <a:lnTo>
                    <a:pt x="63171" y="491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27627" y="1200248"/>
              <a:ext cx="305327" cy="37394"/>
            </a:xfrm>
            <a:custGeom>
              <a:avLst/>
              <a:gdLst/>
              <a:ahLst/>
              <a:cxnLst/>
              <a:rect l="0" t="0" r="0" b="0"/>
              <a:pathLst>
                <a:path w="305327" h="37394">
                  <a:moveTo>
                    <a:pt x="305326" y="0"/>
                  </a:moveTo>
                  <a:lnTo>
                    <a:pt x="248063" y="14573"/>
                  </a:lnTo>
                  <a:lnTo>
                    <a:pt x="198672" y="29664"/>
                  </a:lnTo>
                  <a:lnTo>
                    <a:pt x="166678" y="35411"/>
                  </a:lnTo>
                  <a:lnTo>
                    <a:pt x="111302" y="32688"/>
                  </a:lnTo>
                  <a:lnTo>
                    <a:pt x="50322" y="37393"/>
                  </a:lnTo>
                  <a:lnTo>
                    <a:pt x="27824" y="3377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43482" y="905450"/>
              <a:ext cx="263213" cy="536955"/>
            </a:xfrm>
            <a:custGeom>
              <a:avLst/>
              <a:gdLst/>
              <a:ahLst/>
              <a:cxnLst/>
              <a:rect l="0" t="0" r="0" b="0"/>
              <a:pathLst>
                <a:path w="263213" h="536955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69" y="167353"/>
                  </a:lnTo>
                  <a:lnTo>
                    <a:pt x="5589" y="215149"/>
                  </a:lnTo>
                  <a:lnTo>
                    <a:pt x="14572" y="263688"/>
                  </a:lnTo>
                  <a:lnTo>
                    <a:pt x="25193" y="311387"/>
                  </a:lnTo>
                  <a:lnTo>
                    <a:pt x="33814" y="355983"/>
                  </a:lnTo>
                  <a:lnTo>
                    <a:pt x="39655" y="414963"/>
                  </a:lnTo>
                  <a:lnTo>
                    <a:pt x="48863" y="471653"/>
                  </a:lnTo>
                  <a:lnTo>
                    <a:pt x="50962" y="498962"/>
                  </a:lnTo>
                  <a:lnTo>
                    <a:pt x="49183" y="505777"/>
                  </a:lnTo>
                  <a:lnTo>
                    <a:pt x="45656" y="507980"/>
                  </a:lnTo>
                  <a:lnTo>
                    <a:pt x="40966" y="507110"/>
                  </a:lnTo>
                  <a:lnTo>
                    <a:pt x="35754" y="487425"/>
                  </a:lnTo>
                  <a:lnTo>
                    <a:pt x="32408" y="428774"/>
                  </a:lnTo>
                  <a:lnTo>
                    <a:pt x="34087" y="367233"/>
                  </a:lnTo>
                  <a:lnTo>
                    <a:pt x="42836" y="346099"/>
                  </a:lnTo>
                  <a:lnTo>
                    <a:pt x="60914" y="321047"/>
                  </a:lnTo>
                  <a:lnTo>
                    <a:pt x="83615" y="312313"/>
                  </a:lnTo>
                  <a:lnTo>
                    <a:pt x="110862" y="310772"/>
                  </a:lnTo>
                  <a:lnTo>
                    <a:pt x="134670" y="317885"/>
                  </a:lnTo>
                  <a:lnTo>
                    <a:pt x="162214" y="335044"/>
                  </a:lnTo>
                  <a:lnTo>
                    <a:pt x="199718" y="371378"/>
                  </a:lnTo>
                  <a:lnTo>
                    <a:pt x="230869" y="422402"/>
                  </a:lnTo>
                  <a:lnTo>
                    <a:pt x="253964" y="477542"/>
                  </a:lnTo>
                  <a:lnTo>
                    <a:pt x="263212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039789" y="1810901"/>
            <a:ext cx="6656949" cy="1050158"/>
            <a:chOff x="1039789" y="1810901"/>
            <a:chExt cx="6656949" cy="1050158"/>
          </a:xfrm>
        </p:grpSpPr>
        <p:sp>
          <p:nvSpPr>
            <p:cNvPr id="30" name="Freeform 29"/>
            <p:cNvSpPr/>
            <p:nvPr/>
          </p:nvSpPr>
          <p:spPr>
            <a:xfrm>
              <a:off x="1039789" y="1810901"/>
              <a:ext cx="444730" cy="736996"/>
            </a:xfrm>
            <a:custGeom>
              <a:avLst/>
              <a:gdLst/>
              <a:ahLst/>
              <a:cxnLst/>
              <a:rect l="0" t="0" r="0" b="0"/>
              <a:pathLst>
                <a:path w="444730" h="736996">
                  <a:moveTo>
                    <a:pt x="139402" y="736995"/>
                  </a:moveTo>
                  <a:lnTo>
                    <a:pt x="130337" y="678378"/>
                  </a:lnTo>
                  <a:lnTo>
                    <a:pt x="120757" y="615799"/>
                  </a:lnTo>
                  <a:lnTo>
                    <a:pt x="107600" y="553351"/>
                  </a:lnTo>
                  <a:lnTo>
                    <a:pt x="91411" y="494442"/>
                  </a:lnTo>
                  <a:lnTo>
                    <a:pt x="81439" y="432067"/>
                  </a:lnTo>
                  <a:lnTo>
                    <a:pt x="67246" y="368615"/>
                  </a:lnTo>
                  <a:lnTo>
                    <a:pt x="55632" y="314720"/>
                  </a:lnTo>
                  <a:lnTo>
                    <a:pt x="41227" y="253890"/>
                  </a:lnTo>
                  <a:lnTo>
                    <a:pt x="25946" y="193954"/>
                  </a:lnTo>
                  <a:lnTo>
                    <a:pt x="4731" y="140174"/>
                  </a:lnTo>
                  <a:lnTo>
                    <a:pt x="488" y="128544"/>
                  </a:lnTo>
                  <a:lnTo>
                    <a:pt x="0" y="118452"/>
                  </a:lnTo>
                  <a:lnTo>
                    <a:pt x="5696" y="100998"/>
                  </a:lnTo>
                  <a:lnTo>
                    <a:pt x="27646" y="78019"/>
                  </a:lnTo>
                  <a:lnTo>
                    <a:pt x="74910" y="57699"/>
                  </a:lnTo>
                  <a:lnTo>
                    <a:pt x="132425" y="42420"/>
                  </a:lnTo>
                  <a:lnTo>
                    <a:pt x="163208" y="37571"/>
                  </a:lnTo>
                  <a:lnTo>
                    <a:pt x="214685" y="37751"/>
                  </a:lnTo>
                  <a:lnTo>
                    <a:pt x="261924" y="33412"/>
                  </a:lnTo>
                  <a:lnTo>
                    <a:pt x="317255" y="29007"/>
                  </a:lnTo>
                  <a:lnTo>
                    <a:pt x="364455" y="26532"/>
                  </a:lnTo>
                  <a:lnTo>
                    <a:pt x="390334" y="27000"/>
                  </a:lnTo>
                  <a:lnTo>
                    <a:pt x="426532" y="15279"/>
                  </a:lnTo>
                  <a:lnTo>
                    <a:pt x="4447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47606" y="2232041"/>
              <a:ext cx="178985" cy="73701"/>
            </a:xfrm>
            <a:custGeom>
              <a:avLst/>
              <a:gdLst/>
              <a:ahLst/>
              <a:cxnLst/>
              <a:rect l="0" t="0" r="0" b="0"/>
              <a:pathLst>
                <a:path w="178985" h="73701">
                  <a:moveTo>
                    <a:pt x="178984" y="0"/>
                  </a:moveTo>
                  <a:lnTo>
                    <a:pt x="141898" y="34747"/>
                  </a:lnTo>
                  <a:lnTo>
                    <a:pt x="123897" y="43909"/>
                  </a:lnTo>
                  <a:lnTo>
                    <a:pt x="65044" y="54612"/>
                  </a:lnTo>
                  <a:lnTo>
                    <a:pt x="9523" y="7075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27260" y="2263626"/>
              <a:ext cx="99373" cy="256176"/>
            </a:xfrm>
            <a:custGeom>
              <a:avLst/>
              <a:gdLst/>
              <a:ahLst/>
              <a:cxnLst/>
              <a:rect l="0" t="0" r="0" b="0"/>
              <a:pathLst>
                <a:path w="99373" h="256176">
                  <a:moveTo>
                    <a:pt x="4615" y="94757"/>
                  </a:moveTo>
                  <a:lnTo>
                    <a:pt x="19269" y="156850"/>
                  </a:lnTo>
                  <a:lnTo>
                    <a:pt x="36282" y="210428"/>
                  </a:lnTo>
                  <a:lnTo>
                    <a:pt x="51419" y="256175"/>
                  </a:lnTo>
                  <a:lnTo>
                    <a:pt x="27320" y="197473"/>
                  </a:lnTo>
                  <a:lnTo>
                    <a:pt x="11960" y="143383"/>
                  </a:lnTo>
                  <a:lnTo>
                    <a:pt x="0" y="88808"/>
                  </a:lnTo>
                  <a:lnTo>
                    <a:pt x="1784" y="65207"/>
                  </a:lnTo>
                  <a:lnTo>
                    <a:pt x="14955" y="32189"/>
                  </a:lnTo>
                  <a:lnTo>
                    <a:pt x="33387" y="17036"/>
                  </a:lnTo>
                  <a:lnTo>
                    <a:pt x="56007" y="7572"/>
                  </a:lnTo>
                  <a:lnTo>
                    <a:pt x="993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55714" y="2272441"/>
              <a:ext cx="207831" cy="243870"/>
            </a:xfrm>
            <a:custGeom>
              <a:avLst/>
              <a:gdLst/>
              <a:ahLst/>
              <a:cxnLst/>
              <a:rect l="0" t="0" r="0" b="0"/>
              <a:pathLst>
                <a:path w="207831" h="243870">
                  <a:moveTo>
                    <a:pt x="134130" y="159641"/>
                  </a:moveTo>
                  <a:lnTo>
                    <a:pt x="140196" y="127190"/>
                  </a:lnTo>
                  <a:lnTo>
                    <a:pt x="126411" y="64809"/>
                  </a:lnTo>
                  <a:lnTo>
                    <a:pt x="119781" y="43794"/>
                  </a:lnTo>
                  <a:lnTo>
                    <a:pt x="106696" y="25876"/>
                  </a:lnTo>
                  <a:lnTo>
                    <a:pt x="89182" y="11283"/>
                  </a:lnTo>
                  <a:lnTo>
                    <a:pt x="69699" y="897"/>
                  </a:lnTo>
                  <a:lnTo>
                    <a:pt x="60761" y="0"/>
                  </a:lnTo>
                  <a:lnTo>
                    <a:pt x="44590" y="5241"/>
                  </a:lnTo>
                  <a:lnTo>
                    <a:pt x="22332" y="21347"/>
                  </a:lnTo>
                  <a:lnTo>
                    <a:pt x="11132" y="43585"/>
                  </a:lnTo>
                  <a:lnTo>
                    <a:pt x="0" y="99932"/>
                  </a:lnTo>
                  <a:lnTo>
                    <a:pt x="3661" y="142080"/>
                  </a:lnTo>
                  <a:lnTo>
                    <a:pt x="23784" y="195904"/>
                  </a:lnTo>
                  <a:lnTo>
                    <a:pt x="36734" y="215142"/>
                  </a:lnTo>
                  <a:lnTo>
                    <a:pt x="53408" y="228372"/>
                  </a:lnTo>
                  <a:lnTo>
                    <a:pt x="62768" y="233538"/>
                  </a:lnTo>
                  <a:lnTo>
                    <a:pt x="72517" y="234642"/>
                  </a:lnTo>
                  <a:lnTo>
                    <a:pt x="92709" y="229630"/>
                  </a:lnTo>
                  <a:lnTo>
                    <a:pt x="123807" y="208065"/>
                  </a:lnTo>
                  <a:lnTo>
                    <a:pt x="144069" y="179448"/>
                  </a:lnTo>
                  <a:lnTo>
                    <a:pt x="159057" y="146526"/>
                  </a:lnTo>
                  <a:lnTo>
                    <a:pt x="157687" y="156542"/>
                  </a:lnTo>
                  <a:lnTo>
                    <a:pt x="159193" y="163425"/>
                  </a:lnTo>
                  <a:lnTo>
                    <a:pt x="194827" y="220633"/>
                  </a:lnTo>
                  <a:lnTo>
                    <a:pt x="207830" y="243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40322" y="2279094"/>
              <a:ext cx="133793" cy="218230"/>
            </a:xfrm>
            <a:custGeom>
              <a:avLst/>
              <a:gdLst/>
              <a:ahLst/>
              <a:cxnLst/>
              <a:rect l="0" t="0" r="0" b="0"/>
              <a:pathLst>
                <a:path w="133793" h="218230">
                  <a:moveTo>
                    <a:pt x="123263" y="5589"/>
                  </a:moveTo>
                  <a:lnTo>
                    <a:pt x="106495" y="0"/>
                  </a:lnTo>
                  <a:lnTo>
                    <a:pt x="88905" y="376"/>
                  </a:lnTo>
                  <a:lnTo>
                    <a:pt x="49016" y="10149"/>
                  </a:lnTo>
                  <a:lnTo>
                    <a:pt x="23405" y="25528"/>
                  </a:lnTo>
                  <a:lnTo>
                    <a:pt x="11421" y="44477"/>
                  </a:lnTo>
                  <a:lnTo>
                    <a:pt x="3366" y="70836"/>
                  </a:lnTo>
                  <a:lnTo>
                    <a:pt x="0" y="122798"/>
                  </a:lnTo>
                  <a:lnTo>
                    <a:pt x="3359" y="153998"/>
                  </a:lnTo>
                  <a:lnTo>
                    <a:pt x="14990" y="180344"/>
                  </a:lnTo>
                  <a:lnTo>
                    <a:pt x="31858" y="201411"/>
                  </a:lnTo>
                  <a:lnTo>
                    <a:pt x="51053" y="214674"/>
                  </a:lnTo>
                  <a:lnTo>
                    <a:pt x="77522" y="218229"/>
                  </a:lnTo>
                  <a:lnTo>
                    <a:pt x="133792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32041" y="2042528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5589" y="16768"/>
                  </a:lnTo>
                  <a:lnTo>
                    <a:pt x="5214" y="34358"/>
                  </a:lnTo>
                  <a:lnTo>
                    <a:pt x="1030" y="91015"/>
                  </a:lnTo>
                  <a:lnTo>
                    <a:pt x="458" y="132478"/>
                  </a:lnTo>
                  <a:lnTo>
                    <a:pt x="203" y="177032"/>
                  </a:lnTo>
                  <a:lnTo>
                    <a:pt x="90" y="220231"/>
                  </a:lnTo>
                  <a:lnTo>
                    <a:pt x="40" y="262827"/>
                  </a:lnTo>
                  <a:lnTo>
                    <a:pt x="12" y="323150"/>
                  </a:lnTo>
                  <a:lnTo>
                    <a:pt x="3123" y="378068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47813" y="2242570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52642"/>
                  </a:moveTo>
                  <a:lnTo>
                    <a:pt x="241506" y="41464"/>
                  </a:lnTo>
                  <a:lnTo>
                    <a:pt x="220420" y="35975"/>
                  </a:lnTo>
                  <a:lnTo>
                    <a:pt x="164812" y="26863"/>
                  </a:lnTo>
                  <a:lnTo>
                    <a:pt x="107598" y="21034"/>
                  </a:lnTo>
                  <a:lnTo>
                    <a:pt x="47424" y="98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2326798"/>
              <a:ext cx="15813" cy="189513"/>
            </a:xfrm>
            <a:custGeom>
              <a:avLst/>
              <a:gdLst/>
              <a:ahLst/>
              <a:cxnLst/>
              <a:rect l="0" t="0" r="0" b="0"/>
              <a:pathLst>
                <a:path w="15813" h="189513">
                  <a:moveTo>
                    <a:pt x="10528" y="0"/>
                  </a:moveTo>
                  <a:lnTo>
                    <a:pt x="4939" y="16767"/>
                  </a:lnTo>
                  <a:lnTo>
                    <a:pt x="8983" y="75445"/>
                  </a:lnTo>
                  <a:lnTo>
                    <a:pt x="15812" y="130196"/>
                  </a:lnTo>
                  <a:lnTo>
                    <a:pt x="12487" y="154961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3668" y="217939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24404" y="2284683"/>
              <a:ext cx="204874" cy="242195"/>
            </a:xfrm>
            <a:custGeom>
              <a:avLst/>
              <a:gdLst/>
              <a:ahLst/>
              <a:cxnLst/>
              <a:rect l="0" t="0" r="0" b="0"/>
              <a:pathLst>
                <a:path w="204874" h="242195">
                  <a:moveTo>
                    <a:pt x="113005" y="0"/>
                  </a:moveTo>
                  <a:lnTo>
                    <a:pt x="93854" y="16811"/>
                  </a:lnTo>
                  <a:lnTo>
                    <a:pt x="31438" y="57566"/>
                  </a:lnTo>
                  <a:lnTo>
                    <a:pt x="14098" y="85687"/>
                  </a:lnTo>
                  <a:lnTo>
                    <a:pt x="2721" y="117416"/>
                  </a:lnTo>
                  <a:lnTo>
                    <a:pt x="0" y="154763"/>
                  </a:lnTo>
                  <a:lnTo>
                    <a:pt x="12062" y="210154"/>
                  </a:lnTo>
                  <a:lnTo>
                    <a:pt x="27594" y="236443"/>
                  </a:lnTo>
                  <a:lnTo>
                    <a:pt x="35007" y="240687"/>
                  </a:lnTo>
                  <a:lnTo>
                    <a:pt x="87829" y="242194"/>
                  </a:lnTo>
                  <a:lnTo>
                    <a:pt x="122313" y="236578"/>
                  </a:lnTo>
                  <a:lnTo>
                    <a:pt x="164237" y="215794"/>
                  </a:lnTo>
                  <a:lnTo>
                    <a:pt x="181008" y="202754"/>
                  </a:lnTo>
                  <a:lnTo>
                    <a:pt x="198015" y="176669"/>
                  </a:lnTo>
                  <a:lnTo>
                    <a:pt x="204873" y="141124"/>
                  </a:lnTo>
                  <a:lnTo>
                    <a:pt x="195727" y="100957"/>
                  </a:lnTo>
                  <a:lnTo>
                    <a:pt x="181356" y="79575"/>
                  </a:lnTo>
                  <a:lnTo>
                    <a:pt x="14459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05865" y="2326798"/>
              <a:ext cx="263214" cy="252684"/>
            </a:xfrm>
            <a:custGeom>
              <a:avLst/>
              <a:gdLst/>
              <a:ahLst/>
              <a:cxnLst/>
              <a:rect l="0" t="0" r="0" b="0"/>
              <a:pathLst>
                <a:path w="263214" h="252684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8645" y="163835"/>
                  </a:lnTo>
                  <a:lnTo>
                    <a:pt x="29650" y="226079"/>
                  </a:lnTo>
                  <a:lnTo>
                    <a:pt x="27956" y="230268"/>
                  </a:lnTo>
                  <a:lnTo>
                    <a:pt x="24486" y="228381"/>
                  </a:lnTo>
                  <a:lnTo>
                    <a:pt x="19834" y="222444"/>
                  </a:lnTo>
                  <a:lnTo>
                    <a:pt x="14664" y="203369"/>
                  </a:lnTo>
                  <a:lnTo>
                    <a:pt x="11346" y="152995"/>
                  </a:lnTo>
                  <a:lnTo>
                    <a:pt x="11860" y="99154"/>
                  </a:lnTo>
                  <a:lnTo>
                    <a:pt x="20152" y="65643"/>
                  </a:lnTo>
                  <a:lnTo>
                    <a:pt x="30793" y="48282"/>
                  </a:lnTo>
                  <a:lnTo>
                    <a:pt x="46441" y="35886"/>
                  </a:lnTo>
                  <a:lnTo>
                    <a:pt x="55527" y="30943"/>
                  </a:lnTo>
                  <a:lnTo>
                    <a:pt x="74981" y="28570"/>
                  </a:lnTo>
                  <a:lnTo>
                    <a:pt x="116067" y="36579"/>
                  </a:lnTo>
                  <a:lnTo>
                    <a:pt x="147474" y="57241"/>
                  </a:lnTo>
                  <a:lnTo>
                    <a:pt x="187188" y="95664"/>
                  </a:lnTo>
                  <a:lnTo>
                    <a:pt x="218439" y="153107"/>
                  </a:lnTo>
                  <a:lnTo>
                    <a:pt x="244663" y="206325"/>
                  </a:lnTo>
                  <a:lnTo>
                    <a:pt x="263213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87629" y="2271016"/>
              <a:ext cx="274019" cy="314529"/>
            </a:xfrm>
            <a:custGeom>
              <a:avLst/>
              <a:gdLst/>
              <a:ahLst/>
              <a:cxnLst/>
              <a:rect l="0" t="0" r="0" b="0"/>
              <a:pathLst>
                <a:path w="274019" h="314529">
                  <a:moveTo>
                    <a:pt x="144661" y="34725"/>
                  </a:moveTo>
                  <a:lnTo>
                    <a:pt x="150250" y="17957"/>
                  </a:lnTo>
                  <a:lnTo>
                    <a:pt x="148387" y="11848"/>
                  </a:lnTo>
                  <a:lnTo>
                    <a:pt x="143635" y="6605"/>
                  </a:lnTo>
                  <a:lnTo>
                    <a:pt x="136958" y="1940"/>
                  </a:lnTo>
                  <a:lnTo>
                    <a:pt x="128997" y="0"/>
                  </a:lnTo>
                  <a:lnTo>
                    <a:pt x="101025" y="2859"/>
                  </a:lnTo>
                  <a:lnTo>
                    <a:pt x="60132" y="17425"/>
                  </a:lnTo>
                  <a:lnTo>
                    <a:pt x="40412" y="30545"/>
                  </a:lnTo>
                  <a:lnTo>
                    <a:pt x="1370" y="77675"/>
                  </a:lnTo>
                  <a:lnTo>
                    <a:pt x="0" y="86755"/>
                  </a:lnTo>
                  <a:lnTo>
                    <a:pt x="2597" y="95148"/>
                  </a:lnTo>
                  <a:lnTo>
                    <a:pt x="7838" y="103083"/>
                  </a:lnTo>
                  <a:lnTo>
                    <a:pt x="16011" y="108373"/>
                  </a:lnTo>
                  <a:lnTo>
                    <a:pt x="49870" y="115818"/>
                  </a:lnTo>
                  <a:lnTo>
                    <a:pt x="111453" y="124129"/>
                  </a:lnTo>
                  <a:lnTo>
                    <a:pt x="163274" y="137999"/>
                  </a:lnTo>
                  <a:lnTo>
                    <a:pt x="215451" y="162056"/>
                  </a:lnTo>
                  <a:lnTo>
                    <a:pt x="254311" y="189338"/>
                  </a:lnTo>
                  <a:lnTo>
                    <a:pt x="266704" y="209507"/>
                  </a:lnTo>
                  <a:lnTo>
                    <a:pt x="271646" y="221436"/>
                  </a:lnTo>
                  <a:lnTo>
                    <a:pt x="274018" y="247169"/>
                  </a:lnTo>
                  <a:lnTo>
                    <a:pt x="270003" y="271864"/>
                  </a:lnTo>
                  <a:lnTo>
                    <a:pt x="260420" y="290638"/>
                  </a:lnTo>
                  <a:lnTo>
                    <a:pt x="239003" y="303662"/>
                  </a:lnTo>
                  <a:lnTo>
                    <a:pt x="194061" y="314451"/>
                  </a:lnTo>
                  <a:lnTo>
                    <a:pt x="146820" y="314528"/>
                  </a:lnTo>
                  <a:lnTo>
                    <a:pt x="88935" y="304074"/>
                  </a:lnTo>
                  <a:lnTo>
                    <a:pt x="28847" y="297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11123" y="2200455"/>
              <a:ext cx="221333" cy="214868"/>
            </a:xfrm>
            <a:custGeom>
              <a:avLst/>
              <a:gdLst/>
              <a:ahLst/>
              <a:cxnLst/>
              <a:rect l="0" t="0" r="0" b="0"/>
              <a:pathLst>
                <a:path w="221333" h="214868">
                  <a:moveTo>
                    <a:pt x="105519" y="0"/>
                  </a:moveTo>
                  <a:lnTo>
                    <a:pt x="116972" y="57265"/>
                  </a:lnTo>
                  <a:lnTo>
                    <a:pt x="126850" y="106655"/>
                  </a:lnTo>
                  <a:lnTo>
                    <a:pt x="137186" y="155214"/>
                  </a:lnTo>
                  <a:lnTo>
                    <a:pt x="151158" y="207955"/>
                  </a:lnTo>
                  <a:lnTo>
                    <a:pt x="148814" y="213506"/>
                  </a:lnTo>
                  <a:lnTo>
                    <a:pt x="142571" y="214867"/>
                  </a:lnTo>
                  <a:lnTo>
                    <a:pt x="124326" y="210141"/>
                  </a:lnTo>
                  <a:lnTo>
                    <a:pt x="63208" y="183227"/>
                  </a:lnTo>
                  <a:lnTo>
                    <a:pt x="42260" y="175801"/>
                  </a:lnTo>
                  <a:lnTo>
                    <a:pt x="5147" y="176222"/>
                  </a:lnTo>
                  <a:lnTo>
                    <a:pt x="0" y="178313"/>
                  </a:lnTo>
                  <a:lnTo>
                    <a:pt x="78" y="180876"/>
                  </a:lnTo>
                  <a:lnTo>
                    <a:pt x="3640" y="183756"/>
                  </a:lnTo>
                  <a:lnTo>
                    <a:pt x="36598" y="187807"/>
                  </a:lnTo>
                  <a:lnTo>
                    <a:pt x="91732" y="180771"/>
                  </a:lnTo>
                  <a:lnTo>
                    <a:pt x="144563" y="168116"/>
                  </a:lnTo>
                  <a:lnTo>
                    <a:pt x="167326" y="158947"/>
                  </a:lnTo>
                  <a:lnTo>
                    <a:pt x="221332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01308" y="2214242"/>
              <a:ext cx="257574" cy="386297"/>
            </a:xfrm>
            <a:custGeom>
              <a:avLst/>
              <a:gdLst/>
              <a:ahLst/>
              <a:cxnLst/>
              <a:rect l="0" t="0" r="0" b="0"/>
              <a:pathLst>
                <a:path w="257574" h="386297">
                  <a:moveTo>
                    <a:pt x="15417" y="333654"/>
                  </a:moveTo>
                  <a:lnTo>
                    <a:pt x="7084" y="284723"/>
                  </a:lnTo>
                  <a:lnTo>
                    <a:pt x="5539" y="233758"/>
                  </a:lnTo>
                  <a:lnTo>
                    <a:pt x="5082" y="177323"/>
                  </a:lnTo>
                  <a:lnTo>
                    <a:pt x="4946" y="126677"/>
                  </a:lnTo>
                  <a:lnTo>
                    <a:pt x="0" y="68792"/>
                  </a:lnTo>
                  <a:lnTo>
                    <a:pt x="2800" y="69341"/>
                  </a:lnTo>
                  <a:lnTo>
                    <a:pt x="7005" y="73218"/>
                  </a:lnTo>
                  <a:lnTo>
                    <a:pt x="25762" y="114308"/>
                  </a:lnTo>
                  <a:lnTo>
                    <a:pt x="45537" y="155016"/>
                  </a:lnTo>
                  <a:lnTo>
                    <a:pt x="65156" y="180768"/>
                  </a:lnTo>
                  <a:lnTo>
                    <a:pt x="91376" y="197628"/>
                  </a:lnTo>
                  <a:lnTo>
                    <a:pt x="99982" y="198516"/>
                  </a:lnTo>
                  <a:lnTo>
                    <a:pt x="115783" y="193264"/>
                  </a:lnTo>
                  <a:lnTo>
                    <a:pt x="127485" y="180012"/>
                  </a:lnTo>
                  <a:lnTo>
                    <a:pt x="155521" y="124385"/>
                  </a:lnTo>
                  <a:lnTo>
                    <a:pt x="169478" y="66886"/>
                  </a:lnTo>
                  <a:lnTo>
                    <a:pt x="172581" y="5139"/>
                  </a:lnTo>
                  <a:lnTo>
                    <a:pt x="172836" y="0"/>
                  </a:lnTo>
                  <a:lnTo>
                    <a:pt x="181706" y="56478"/>
                  </a:lnTo>
                  <a:lnTo>
                    <a:pt x="191547" y="112570"/>
                  </a:lnTo>
                  <a:lnTo>
                    <a:pt x="199427" y="174300"/>
                  </a:lnTo>
                  <a:lnTo>
                    <a:pt x="208889" y="231066"/>
                  </a:lnTo>
                  <a:lnTo>
                    <a:pt x="219102" y="281161"/>
                  </a:lnTo>
                  <a:lnTo>
                    <a:pt x="240268" y="332774"/>
                  </a:lnTo>
                  <a:lnTo>
                    <a:pt x="257573" y="386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43109" y="2474197"/>
              <a:ext cx="6066" cy="126342"/>
            </a:xfrm>
            <a:custGeom>
              <a:avLst/>
              <a:gdLst/>
              <a:ahLst/>
              <a:cxnLst/>
              <a:rect l="0" t="0" r="0" b="0"/>
              <a:pathLst>
                <a:path w="6066" h="126342">
                  <a:moveTo>
                    <a:pt x="0" y="0"/>
                  </a:moveTo>
                  <a:lnTo>
                    <a:pt x="3119" y="57263"/>
                  </a:lnTo>
                  <a:lnTo>
                    <a:pt x="6065" y="86281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22052" y="2305741"/>
              <a:ext cx="1" cy="42114"/>
            </a:xfrm>
            <a:custGeom>
              <a:avLst/>
              <a:gdLst/>
              <a:ahLst/>
              <a:cxnLst/>
              <a:rect l="0" t="0" r="0" b="0"/>
              <a:pathLst>
                <a:path w="1" h="42114">
                  <a:moveTo>
                    <a:pt x="0" y="4211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90507" y="2463668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94757" y="0"/>
                  </a:moveTo>
                  <a:lnTo>
                    <a:pt x="71038" y="62093"/>
                  </a:lnTo>
                  <a:lnTo>
                    <a:pt x="47914" y="120713"/>
                  </a:lnTo>
                  <a:lnTo>
                    <a:pt x="23936" y="181686"/>
                  </a:lnTo>
                  <a:lnTo>
                    <a:pt x="11382" y="22306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48394" y="2453139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168456" y="263213"/>
                  </a:moveTo>
                  <a:lnTo>
                    <a:pt x="151688" y="252035"/>
                  </a:lnTo>
                  <a:lnTo>
                    <a:pt x="122986" y="210485"/>
                  </a:lnTo>
                  <a:lnTo>
                    <a:pt x="93347" y="149006"/>
                  </a:lnTo>
                  <a:lnTo>
                    <a:pt x="54189" y="89755"/>
                  </a:lnTo>
                  <a:lnTo>
                    <a:pt x="35163" y="61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53374" y="2452641"/>
              <a:ext cx="138383" cy="217587"/>
            </a:xfrm>
            <a:custGeom>
              <a:avLst/>
              <a:gdLst/>
              <a:ahLst/>
              <a:cxnLst/>
              <a:rect l="0" t="0" r="0" b="0"/>
              <a:pathLst>
                <a:path w="138383" h="217587">
                  <a:moveTo>
                    <a:pt x="5589" y="95255"/>
                  </a:moveTo>
                  <a:lnTo>
                    <a:pt x="0" y="112022"/>
                  </a:lnTo>
                  <a:lnTo>
                    <a:pt x="1863" y="118132"/>
                  </a:lnTo>
                  <a:lnTo>
                    <a:pt x="6615" y="123374"/>
                  </a:lnTo>
                  <a:lnTo>
                    <a:pt x="13292" y="128039"/>
                  </a:lnTo>
                  <a:lnTo>
                    <a:pt x="45046" y="134605"/>
                  </a:lnTo>
                  <a:lnTo>
                    <a:pt x="78502" y="130961"/>
                  </a:lnTo>
                  <a:lnTo>
                    <a:pt x="96876" y="122433"/>
                  </a:lnTo>
                  <a:lnTo>
                    <a:pt x="112842" y="109674"/>
                  </a:lnTo>
                  <a:lnTo>
                    <a:pt x="127736" y="92305"/>
                  </a:lnTo>
                  <a:lnTo>
                    <a:pt x="135917" y="69767"/>
                  </a:lnTo>
                  <a:lnTo>
                    <a:pt x="138382" y="45322"/>
                  </a:lnTo>
                  <a:lnTo>
                    <a:pt x="135578" y="22760"/>
                  </a:lnTo>
                  <a:lnTo>
                    <a:pt x="129683" y="14170"/>
                  </a:lnTo>
                  <a:lnTo>
                    <a:pt x="110655" y="1505"/>
                  </a:lnTo>
                  <a:lnTo>
                    <a:pt x="101369" y="0"/>
                  </a:lnTo>
                  <a:lnTo>
                    <a:pt x="92840" y="1336"/>
                  </a:lnTo>
                  <a:lnTo>
                    <a:pt x="84813" y="4566"/>
                  </a:lnTo>
                  <a:lnTo>
                    <a:pt x="62339" y="25880"/>
                  </a:lnTo>
                  <a:lnTo>
                    <a:pt x="38178" y="83101"/>
                  </a:lnTo>
                  <a:lnTo>
                    <a:pt x="23335" y="137698"/>
                  </a:lnTo>
                  <a:lnTo>
                    <a:pt x="25564" y="167541"/>
                  </a:lnTo>
                  <a:lnTo>
                    <a:pt x="29435" y="182050"/>
                  </a:lnTo>
                  <a:lnTo>
                    <a:pt x="36694" y="192893"/>
                  </a:lnTo>
                  <a:lnTo>
                    <a:pt x="57238" y="208060"/>
                  </a:lnTo>
                  <a:lnTo>
                    <a:pt x="95112" y="217586"/>
                  </a:lnTo>
                  <a:lnTo>
                    <a:pt x="112838" y="216695"/>
                  </a:lnTo>
                  <a:lnTo>
                    <a:pt x="131932" y="211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09546" y="2220319"/>
              <a:ext cx="183386" cy="485705"/>
            </a:xfrm>
            <a:custGeom>
              <a:avLst/>
              <a:gdLst/>
              <a:ahLst/>
              <a:cxnLst/>
              <a:rect l="0" t="0" r="0" b="0"/>
              <a:pathLst>
                <a:path w="183386" h="485705">
                  <a:moveTo>
                    <a:pt x="175801" y="390748"/>
                  </a:moveTo>
                  <a:lnTo>
                    <a:pt x="170212" y="362802"/>
                  </a:lnTo>
                  <a:lnTo>
                    <a:pt x="163886" y="353400"/>
                  </a:lnTo>
                  <a:lnTo>
                    <a:pt x="144379" y="339834"/>
                  </a:lnTo>
                  <a:lnTo>
                    <a:pt x="112678" y="325619"/>
                  </a:lnTo>
                  <a:lnTo>
                    <a:pt x="91594" y="323977"/>
                  </a:lnTo>
                  <a:lnTo>
                    <a:pt x="71695" y="328317"/>
                  </a:lnTo>
                  <a:lnTo>
                    <a:pt x="26940" y="356675"/>
                  </a:lnTo>
                  <a:lnTo>
                    <a:pt x="12934" y="373265"/>
                  </a:lnTo>
                  <a:lnTo>
                    <a:pt x="7562" y="382602"/>
                  </a:lnTo>
                  <a:lnTo>
                    <a:pt x="0" y="423689"/>
                  </a:lnTo>
                  <a:lnTo>
                    <a:pt x="4470" y="449842"/>
                  </a:lnTo>
                  <a:lnTo>
                    <a:pt x="8938" y="461730"/>
                  </a:lnTo>
                  <a:lnTo>
                    <a:pt x="23261" y="478057"/>
                  </a:lnTo>
                  <a:lnTo>
                    <a:pt x="31994" y="484049"/>
                  </a:lnTo>
                  <a:lnTo>
                    <a:pt x="40155" y="485704"/>
                  </a:lnTo>
                  <a:lnTo>
                    <a:pt x="47936" y="484468"/>
                  </a:lnTo>
                  <a:lnTo>
                    <a:pt x="82823" y="465673"/>
                  </a:lnTo>
                  <a:lnTo>
                    <a:pt x="107567" y="440634"/>
                  </a:lnTo>
                  <a:lnTo>
                    <a:pt x="129654" y="397222"/>
                  </a:lnTo>
                  <a:lnTo>
                    <a:pt x="148610" y="344313"/>
                  </a:lnTo>
                  <a:lnTo>
                    <a:pt x="167874" y="283013"/>
                  </a:lnTo>
                  <a:lnTo>
                    <a:pt x="177347" y="237191"/>
                  </a:lnTo>
                  <a:lnTo>
                    <a:pt x="182337" y="189530"/>
                  </a:lnTo>
                  <a:lnTo>
                    <a:pt x="183385" y="142220"/>
                  </a:lnTo>
                  <a:lnTo>
                    <a:pt x="179951" y="97797"/>
                  </a:lnTo>
                  <a:lnTo>
                    <a:pt x="177031" y="44505"/>
                  </a:lnTo>
                  <a:lnTo>
                    <a:pt x="170576" y="4668"/>
                  </a:lnTo>
                  <a:lnTo>
                    <a:pt x="167639" y="0"/>
                  </a:lnTo>
                  <a:lnTo>
                    <a:pt x="164510" y="398"/>
                  </a:lnTo>
                  <a:lnTo>
                    <a:pt x="161255" y="4173"/>
                  </a:lnTo>
                  <a:lnTo>
                    <a:pt x="156030" y="53428"/>
                  </a:lnTo>
                  <a:lnTo>
                    <a:pt x="153955" y="110647"/>
                  </a:lnTo>
                  <a:lnTo>
                    <a:pt x="149324" y="155515"/>
                  </a:lnTo>
                  <a:lnTo>
                    <a:pt x="146486" y="199632"/>
                  </a:lnTo>
                  <a:lnTo>
                    <a:pt x="148008" y="254572"/>
                  </a:lnTo>
                  <a:lnTo>
                    <a:pt x="155868" y="302436"/>
                  </a:lnTo>
                  <a:lnTo>
                    <a:pt x="165605" y="357952"/>
                  </a:lnTo>
                  <a:lnTo>
                    <a:pt x="172780" y="398968"/>
                  </a:lnTo>
                  <a:lnTo>
                    <a:pt x="175801" y="422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90364" y="2274155"/>
              <a:ext cx="305615" cy="443036"/>
            </a:xfrm>
            <a:custGeom>
              <a:avLst/>
              <a:gdLst/>
              <a:ahLst/>
              <a:cxnLst/>
              <a:rect l="0" t="0" r="0" b="0"/>
              <a:pathLst>
                <a:path w="305615" h="443036">
                  <a:moveTo>
                    <a:pt x="74009" y="379026"/>
                  </a:moveTo>
                  <a:lnTo>
                    <a:pt x="59355" y="320409"/>
                  </a:lnTo>
                  <a:lnTo>
                    <a:pt x="49260" y="268851"/>
                  </a:lnTo>
                  <a:lnTo>
                    <a:pt x="42604" y="206528"/>
                  </a:lnTo>
                  <a:lnTo>
                    <a:pt x="34357" y="156089"/>
                  </a:lnTo>
                  <a:lnTo>
                    <a:pt x="26792" y="95823"/>
                  </a:lnTo>
                  <a:lnTo>
                    <a:pt x="17385" y="44900"/>
                  </a:lnTo>
                  <a:lnTo>
                    <a:pt x="1600" y="9534"/>
                  </a:lnTo>
                  <a:lnTo>
                    <a:pt x="0" y="7526"/>
                  </a:lnTo>
                  <a:lnTo>
                    <a:pt x="20127" y="61028"/>
                  </a:lnTo>
                  <a:lnTo>
                    <a:pt x="46382" y="114480"/>
                  </a:lnTo>
                  <a:lnTo>
                    <a:pt x="74098" y="172005"/>
                  </a:lnTo>
                  <a:lnTo>
                    <a:pt x="102103" y="228169"/>
                  </a:lnTo>
                  <a:lnTo>
                    <a:pt x="131335" y="287529"/>
                  </a:lnTo>
                  <a:lnTo>
                    <a:pt x="166571" y="341715"/>
                  </a:lnTo>
                  <a:lnTo>
                    <a:pt x="203572" y="401235"/>
                  </a:lnTo>
                  <a:lnTo>
                    <a:pt x="217770" y="421652"/>
                  </a:lnTo>
                  <a:lnTo>
                    <a:pt x="238118" y="436185"/>
                  </a:lnTo>
                  <a:lnTo>
                    <a:pt x="250095" y="441699"/>
                  </a:lnTo>
                  <a:lnTo>
                    <a:pt x="260420" y="443035"/>
                  </a:lnTo>
                  <a:lnTo>
                    <a:pt x="278131" y="438280"/>
                  </a:lnTo>
                  <a:lnTo>
                    <a:pt x="290682" y="425248"/>
                  </a:lnTo>
                  <a:lnTo>
                    <a:pt x="295667" y="416860"/>
                  </a:lnTo>
                  <a:lnTo>
                    <a:pt x="302683" y="371519"/>
                  </a:lnTo>
                  <a:lnTo>
                    <a:pt x="304324" y="327336"/>
                  </a:lnTo>
                  <a:lnTo>
                    <a:pt x="305053" y="278844"/>
                  </a:lnTo>
                  <a:lnTo>
                    <a:pt x="305377" y="233895"/>
                  </a:lnTo>
                  <a:lnTo>
                    <a:pt x="305560" y="180306"/>
                  </a:lnTo>
                  <a:lnTo>
                    <a:pt x="305614" y="123614"/>
                  </a:lnTo>
                  <a:lnTo>
                    <a:pt x="300040" y="67952"/>
                  </a:lnTo>
                  <a:lnTo>
                    <a:pt x="287424" y="11375"/>
                  </a:lnTo>
                  <a:lnTo>
                    <a:pt x="2845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64110" y="2558425"/>
              <a:ext cx="142461" cy="167004"/>
            </a:xfrm>
            <a:custGeom>
              <a:avLst/>
              <a:gdLst/>
              <a:ahLst/>
              <a:cxnLst/>
              <a:rect l="0" t="0" r="0" b="0"/>
              <a:pathLst>
                <a:path w="142461" h="167004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3308" y="101381"/>
                  </a:lnTo>
                  <a:lnTo>
                    <a:pt x="25684" y="135713"/>
                  </a:lnTo>
                  <a:lnTo>
                    <a:pt x="41426" y="157413"/>
                  </a:lnTo>
                  <a:lnTo>
                    <a:pt x="50538" y="163434"/>
                  </a:lnTo>
                  <a:lnTo>
                    <a:pt x="70020" y="167003"/>
                  </a:lnTo>
                  <a:lnTo>
                    <a:pt x="78959" y="163978"/>
                  </a:lnTo>
                  <a:lnTo>
                    <a:pt x="95130" y="151258"/>
                  </a:lnTo>
                  <a:lnTo>
                    <a:pt x="117388" y="118776"/>
                  </a:lnTo>
                  <a:lnTo>
                    <a:pt x="136294" y="60983"/>
                  </a:lnTo>
                  <a:lnTo>
                    <a:pt x="14246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80270" y="2623387"/>
              <a:ext cx="242156" cy="156137"/>
            </a:xfrm>
            <a:custGeom>
              <a:avLst/>
              <a:gdLst/>
              <a:ahLst/>
              <a:cxnLst/>
              <a:rect l="0" t="0" r="0" b="0"/>
              <a:pathLst>
                <a:path w="242156" h="156137">
                  <a:moveTo>
                    <a:pt x="0" y="19266"/>
                  </a:moveTo>
                  <a:lnTo>
                    <a:pt x="8333" y="56743"/>
                  </a:lnTo>
                  <a:lnTo>
                    <a:pt x="15683" y="108167"/>
                  </a:lnTo>
                  <a:lnTo>
                    <a:pt x="19995" y="154026"/>
                  </a:lnTo>
                  <a:lnTo>
                    <a:pt x="20585" y="146620"/>
                  </a:lnTo>
                  <a:lnTo>
                    <a:pt x="12661" y="90787"/>
                  </a:lnTo>
                  <a:lnTo>
                    <a:pt x="16539" y="36383"/>
                  </a:lnTo>
                  <a:lnTo>
                    <a:pt x="25288" y="14785"/>
                  </a:lnTo>
                  <a:lnTo>
                    <a:pt x="30896" y="5750"/>
                  </a:lnTo>
                  <a:lnTo>
                    <a:pt x="38145" y="2066"/>
                  </a:lnTo>
                  <a:lnTo>
                    <a:pt x="46486" y="1950"/>
                  </a:lnTo>
                  <a:lnTo>
                    <a:pt x="55558" y="4212"/>
                  </a:lnTo>
                  <a:lnTo>
                    <a:pt x="71876" y="16085"/>
                  </a:lnTo>
                  <a:lnTo>
                    <a:pt x="85757" y="33060"/>
                  </a:lnTo>
                  <a:lnTo>
                    <a:pt x="108071" y="82866"/>
                  </a:lnTo>
                  <a:lnTo>
                    <a:pt x="111822" y="86233"/>
                  </a:lnTo>
                  <a:lnTo>
                    <a:pt x="115492" y="84967"/>
                  </a:lnTo>
                  <a:lnTo>
                    <a:pt x="122689" y="74202"/>
                  </a:lnTo>
                  <a:lnTo>
                    <a:pt x="132149" y="47242"/>
                  </a:lnTo>
                  <a:lnTo>
                    <a:pt x="134771" y="23121"/>
                  </a:lnTo>
                  <a:lnTo>
                    <a:pt x="138980" y="13647"/>
                  </a:lnTo>
                  <a:lnTo>
                    <a:pt x="153016" y="0"/>
                  </a:lnTo>
                  <a:lnTo>
                    <a:pt x="161671" y="573"/>
                  </a:lnTo>
                  <a:lnTo>
                    <a:pt x="180648" y="13687"/>
                  </a:lnTo>
                  <a:lnTo>
                    <a:pt x="205473" y="41789"/>
                  </a:lnTo>
                  <a:lnTo>
                    <a:pt x="230493" y="101491"/>
                  </a:lnTo>
                  <a:lnTo>
                    <a:pt x="242155" y="156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75067" y="2411026"/>
              <a:ext cx="264756" cy="377449"/>
            </a:xfrm>
            <a:custGeom>
              <a:avLst/>
              <a:gdLst/>
              <a:ahLst/>
              <a:cxnLst/>
              <a:rect l="0" t="0" r="0" b="0"/>
              <a:pathLst>
                <a:path w="264756" h="377449">
                  <a:moveTo>
                    <a:pt x="0" y="0"/>
                  </a:moveTo>
                  <a:lnTo>
                    <a:pt x="14654" y="53027"/>
                  </a:lnTo>
                  <a:lnTo>
                    <a:pt x="27028" y="110473"/>
                  </a:lnTo>
                  <a:lnTo>
                    <a:pt x="30236" y="156215"/>
                  </a:lnTo>
                  <a:lnTo>
                    <a:pt x="32356" y="212012"/>
                  </a:lnTo>
                  <a:lnTo>
                    <a:pt x="39873" y="263769"/>
                  </a:lnTo>
                  <a:lnTo>
                    <a:pt x="47169" y="293013"/>
                  </a:lnTo>
                  <a:lnTo>
                    <a:pt x="45302" y="271132"/>
                  </a:lnTo>
                  <a:lnTo>
                    <a:pt x="60249" y="210340"/>
                  </a:lnTo>
                  <a:lnTo>
                    <a:pt x="66942" y="189411"/>
                  </a:lnTo>
                  <a:lnTo>
                    <a:pt x="80055" y="171530"/>
                  </a:lnTo>
                  <a:lnTo>
                    <a:pt x="88465" y="163486"/>
                  </a:lnTo>
                  <a:lnTo>
                    <a:pt x="98752" y="159293"/>
                  </a:lnTo>
                  <a:lnTo>
                    <a:pt x="122658" y="157754"/>
                  </a:lnTo>
                  <a:lnTo>
                    <a:pt x="156836" y="163465"/>
                  </a:lnTo>
                  <a:lnTo>
                    <a:pt x="210426" y="199037"/>
                  </a:lnTo>
                  <a:lnTo>
                    <a:pt x="229223" y="214803"/>
                  </a:lnTo>
                  <a:lnTo>
                    <a:pt x="260542" y="263769"/>
                  </a:lnTo>
                  <a:lnTo>
                    <a:pt x="264755" y="284517"/>
                  </a:lnTo>
                  <a:lnTo>
                    <a:pt x="257929" y="326432"/>
                  </a:lnTo>
                  <a:lnTo>
                    <a:pt x="243060" y="352394"/>
                  </a:lnTo>
                  <a:lnTo>
                    <a:pt x="218247" y="374904"/>
                  </a:lnTo>
                  <a:lnTo>
                    <a:pt x="207499" y="377448"/>
                  </a:lnTo>
                  <a:lnTo>
                    <a:pt x="159748" y="367839"/>
                  </a:lnTo>
                  <a:lnTo>
                    <a:pt x="137679" y="363525"/>
                  </a:lnTo>
                  <a:lnTo>
                    <a:pt x="109035" y="365334"/>
                  </a:lnTo>
                  <a:lnTo>
                    <a:pt x="104275" y="364049"/>
                  </a:lnTo>
                  <a:lnTo>
                    <a:pt x="94756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48808" y="2555136"/>
              <a:ext cx="202412" cy="248707"/>
            </a:xfrm>
            <a:custGeom>
              <a:avLst/>
              <a:gdLst/>
              <a:ahLst/>
              <a:cxnLst/>
              <a:rect l="0" t="0" r="0" b="0"/>
              <a:pathLst>
                <a:path w="202412" h="248707">
                  <a:moveTo>
                    <a:pt x="0" y="182273"/>
                  </a:moveTo>
                  <a:lnTo>
                    <a:pt x="17980" y="166632"/>
                  </a:lnTo>
                  <a:lnTo>
                    <a:pt x="34898" y="158554"/>
                  </a:lnTo>
                  <a:lnTo>
                    <a:pt x="96117" y="151723"/>
                  </a:lnTo>
                  <a:lnTo>
                    <a:pt x="145588" y="145303"/>
                  </a:lnTo>
                  <a:lnTo>
                    <a:pt x="178447" y="124915"/>
                  </a:lnTo>
                  <a:lnTo>
                    <a:pt x="193563" y="106478"/>
                  </a:lnTo>
                  <a:lnTo>
                    <a:pt x="199232" y="96648"/>
                  </a:lnTo>
                  <a:lnTo>
                    <a:pt x="202411" y="76367"/>
                  </a:lnTo>
                  <a:lnTo>
                    <a:pt x="201621" y="66046"/>
                  </a:lnTo>
                  <a:lnTo>
                    <a:pt x="194504" y="48338"/>
                  </a:lnTo>
                  <a:lnTo>
                    <a:pt x="170872" y="17906"/>
                  </a:lnTo>
                  <a:lnTo>
                    <a:pt x="144995" y="2030"/>
                  </a:lnTo>
                  <a:lnTo>
                    <a:pt x="122154" y="0"/>
                  </a:lnTo>
                  <a:lnTo>
                    <a:pt x="98744" y="4167"/>
                  </a:lnTo>
                  <a:lnTo>
                    <a:pt x="80542" y="13817"/>
                  </a:lnTo>
                  <a:lnTo>
                    <a:pt x="57140" y="37993"/>
                  </a:lnTo>
                  <a:lnTo>
                    <a:pt x="40976" y="67384"/>
                  </a:lnTo>
                  <a:lnTo>
                    <a:pt x="34368" y="103908"/>
                  </a:lnTo>
                  <a:lnTo>
                    <a:pt x="37999" y="144366"/>
                  </a:lnTo>
                  <a:lnTo>
                    <a:pt x="52073" y="180400"/>
                  </a:lnTo>
                  <a:lnTo>
                    <a:pt x="71061" y="207714"/>
                  </a:lnTo>
                  <a:lnTo>
                    <a:pt x="97095" y="230625"/>
                  </a:lnTo>
                  <a:lnTo>
                    <a:pt x="132624" y="246642"/>
                  </a:lnTo>
                  <a:lnTo>
                    <a:pt x="156040" y="248706"/>
                  </a:lnTo>
                  <a:lnTo>
                    <a:pt x="189513" y="245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85720" y="2618946"/>
              <a:ext cx="105286" cy="229684"/>
            </a:xfrm>
            <a:custGeom>
              <a:avLst/>
              <a:gdLst/>
              <a:ahLst/>
              <a:cxnLst/>
              <a:rect l="0" t="0" r="0" b="0"/>
              <a:pathLst>
                <a:path w="105286" h="229684">
                  <a:moveTo>
                    <a:pt x="0" y="118463"/>
                  </a:moveTo>
                  <a:lnTo>
                    <a:pt x="17958" y="173508"/>
                  </a:lnTo>
                  <a:lnTo>
                    <a:pt x="29368" y="209122"/>
                  </a:lnTo>
                  <a:lnTo>
                    <a:pt x="42366" y="229683"/>
                  </a:lnTo>
                  <a:lnTo>
                    <a:pt x="24435" y="189911"/>
                  </a:lnTo>
                  <a:lnTo>
                    <a:pt x="4668" y="127624"/>
                  </a:lnTo>
                  <a:lnTo>
                    <a:pt x="922" y="72266"/>
                  </a:lnTo>
                  <a:lnTo>
                    <a:pt x="2749" y="42949"/>
                  </a:lnTo>
                  <a:lnTo>
                    <a:pt x="11360" y="22120"/>
                  </a:lnTo>
                  <a:lnTo>
                    <a:pt x="26106" y="8184"/>
                  </a:lnTo>
                  <a:lnTo>
                    <a:pt x="34951" y="2829"/>
                  </a:lnTo>
                  <a:lnTo>
                    <a:pt x="57258" y="0"/>
                  </a:lnTo>
                  <a:lnTo>
                    <a:pt x="105285" y="2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85761" y="2637063"/>
              <a:ext cx="210977" cy="223996"/>
            </a:xfrm>
            <a:custGeom>
              <a:avLst/>
              <a:gdLst/>
              <a:ahLst/>
              <a:cxnLst/>
              <a:rect l="0" t="0" r="0" b="0"/>
              <a:pathLst>
                <a:path w="210977" h="223996">
                  <a:moveTo>
                    <a:pt x="157928" y="5590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2928" y="16585"/>
                  </a:lnTo>
                  <a:lnTo>
                    <a:pt x="52481" y="19938"/>
                  </a:lnTo>
                  <a:lnTo>
                    <a:pt x="34633" y="33024"/>
                  </a:lnTo>
                  <a:lnTo>
                    <a:pt x="26599" y="41426"/>
                  </a:lnTo>
                  <a:lnTo>
                    <a:pt x="22412" y="50538"/>
                  </a:lnTo>
                  <a:lnTo>
                    <a:pt x="20880" y="70020"/>
                  </a:lnTo>
                  <a:lnTo>
                    <a:pt x="24448" y="78959"/>
                  </a:lnTo>
                  <a:lnTo>
                    <a:pt x="37772" y="95130"/>
                  </a:lnTo>
                  <a:lnTo>
                    <a:pt x="89393" y="116170"/>
                  </a:lnTo>
                  <a:lnTo>
                    <a:pt x="152282" y="135214"/>
                  </a:lnTo>
                  <a:lnTo>
                    <a:pt x="187841" y="145902"/>
                  </a:lnTo>
                  <a:lnTo>
                    <a:pt x="203588" y="159198"/>
                  </a:lnTo>
                  <a:lnTo>
                    <a:pt x="209425" y="167656"/>
                  </a:lnTo>
                  <a:lnTo>
                    <a:pt x="210976" y="175635"/>
                  </a:lnTo>
                  <a:lnTo>
                    <a:pt x="209672" y="183294"/>
                  </a:lnTo>
                  <a:lnTo>
                    <a:pt x="206462" y="190740"/>
                  </a:lnTo>
                  <a:lnTo>
                    <a:pt x="193537" y="202132"/>
                  </a:lnTo>
                  <a:lnTo>
                    <a:pt x="151054" y="218978"/>
                  </a:lnTo>
                  <a:lnTo>
                    <a:pt x="88027" y="223995"/>
                  </a:lnTo>
                  <a:lnTo>
                    <a:pt x="24797" y="218054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31792" y="265407"/>
            <a:ext cx="3145046" cy="545288"/>
            <a:chOff x="1031792" y="265407"/>
            <a:chExt cx="3145046" cy="545288"/>
          </a:xfrm>
        </p:grpSpPr>
        <p:sp>
          <p:nvSpPr>
            <p:cNvPr id="2" name="Freeform 1"/>
            <p:cNvSpPr/>
            <p:nvPr/>
          </p:nvSpPr>
          <p:spPr>
            <a:xfrm>
              <a:off x="1263419" y="32638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3822" y="28726"/>
                  </a:lnTo>
                  <a:lnTo>
                    <a:pt x="11504" y="79091"/>
                  </a:lnTo>
                  <a:lnTo>
                    <a:pt x="10818" y="138468"/>
                  </a:lnTo>
                  <a:lnTo>
                    <a:pt x="10614" y="201685"/>
                  </a:lnTo>
                  <a:lnTo>
                    <a:pt x="10567" y="247955"/>
                  </a:lnTo>
                  <a:lnTo>
                    <a:pt x="4951" y="303275"/>
                  </a:lnTo>
                  <a:lnTo>
                    <a:pt x="1467" y="366070"/>
                  </a:lnTo>
                  <a:lnTo>
                    <a:pt x="652" y="409532"/>
                  </a:lnTo>
                  <a:lnTo>
                    <a:pt x="193" y="45786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289812"/>
              <a:ext cx="494841" cy="489297"/>
            </a:xfrm>
            <a:custGeom>
              <a:avLst/>
              <a:gdLst/>
              <a:ahLst/>
              <a:cxnLst/>
              <a:rect l="0" t="0" r="0" b="0"/>
              <a:pathLst>
                <a:path w="494841" h="489297">
                  <a:moveTo>
                    <a:pt x="0" y="78685"/>
                  </a:moveTo>
                  <a:lnTo>
                    <a:pt x="17981" y="63044"/>
                  </a:lnTo>
                  <a:lnTo>
                    <a:pt x="75524" y="34182"/>
                  </a:lnTo>
                  <a:lnTo>
                    <a:pt x="127396" y="24531"/>
                  </a:lnTo>
                  <a:lnTo>
                    <a:pt x="182702" y="17295"/>
                  </a:lnTo>
                  <a:lnTo>
                    <a:pt x="237518" y="7460"/>
                  </a:lnTo>
                  <a:lnTo>
                    <a:pt x="272367" y="0"/>
                  </a:lnTo>
                  <a:lnTo>
                    <a:pt x="331792" y="9687"/>
                  </a:lnTo>
                  <a:lnTo>
                    <a:pt x="392000" y="29319"/>
                  </a:lnTo>
                  <a:lnTo>
                    <a:pt x="446190" y="49176"/>
                  </a:lnTo>
                  <a:lnTo>
                    <a:pt x="464639" y="63230"/>
                  </a:lnTo>
                  <a:lnTo>
                    <a:pt x="481602" y="90873"/>
                  </a:lnTo>
                  <a:lnTo>
                    <a:pt x="486014" y="100849"/>
                  </a:lnTo>
                  <a:lnTo>
                    <a:pt x="486616" y="109838"/>
                  </a:lnTo>
                  <a:lnTo>
                    <a:pt x="481046" y="126066"/>
                  </a:lnTo>
                  <a:lnTo>
                    <a:pt x="431404" y="183902"/>
                  </a:lnTo>
                  <a:lnTo>
                    <a:pt x="416343" y="196808"/>
                  </a:lnTo>
                  <a:lnTo>
                    <a:pt x="374959" y="214625"/>
                  </a:lnTo>
                  <a:lnTo>
                    <a:pt x="322071" y="223820"/>
                  </a:lnTo>
                  <a:lnTo>
                    <a:pt x="300680" y="231317"/>
                  </a:lnTo>
                  <a:lnTo>
                    <a:pt x="291701" y="236592"/>
                  </a:lnTo>
                  <a:lnTo>
                    <a:pt x="278604" y="251811"/>
                  </a:lnTo>
                  <a:lnTo>
                    <a:pt x="273473" y="260783"/>
                  </a:lnTo>
                  <a:lnTo>
                    <a:pt x="272393" y="271443"/>
                  </a:lnTo>
                  <a:lnTo>
                    <a:pt x="277431" y="295767"/>
                  </a:lnTo>
                  <a:lnTo>
                    <a:pt x="299011" y="330179"/>
                  </a:lnTo>
                  <a:lnTo>
                    <a:pt x="361815" y="388846"/>
                  </a:lnTo>
                  <a:lnTo>
                    <a:pt x="415889" y="432953"/>
                  </a:lnTo>
                  <a:lnTo>
                    <a:pt x="477722" y="475242"/>
                  </a:lnTo>
                  <a:lnTo>
                    <a:pt x="494840" y="489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39442" y="555237"/>
              <a:ext cx="193727" cy="215495"/>
            </a:xfrm>
            <a:custGeom>
              <a:avLst/>
              <a:gdLst/>
              <a:ahLst/>
              <a:cxnLst/>
              <a:rect l="0" t="0" r="0" b="0"/>
              <a:pathLst>
                <a:path w="193727" h="215495">
                  <a:moveTo>
                    <a:pt x="124060" y="13301"/>
                  </a:moveTo>
                  <a:lnTo>
                    <a:pt x="112882" y="2123"/>
                  </a:lnTo>
                  <a:lnTo>
                    <a:pt x="104910" y="0"/>
                  </a:lnTo>
                  <a:lnTo>
                    <a:pt x="83573" y="761"/>
                  </a:lnTo>
                  <a:lnTo>
                    <a:pt x="64732" y="8118"/>
                  </a:lnTo>
                  <a:lnTo>
                    <a:pt x="56432" y="13355"/>
                  </a:lnTo>
                  <a:lnTo>
                    <a:pt x="33572" y="43083"/>
                  </a:lnTo>
                  <a:lnTo>
                    <a:pt x="9271" y="97292"/>
                  </a:lnTo>
                  <a:lnTo>
                    <a:pt x="1141" y="132164"/>
                  </a:lnTo>
                  <a:lnTo>
                    <a:pt x="0" y="145186"/>
                  </a:lnTo>
                  <a:lnTo>
                    <a:pt x="4972" y="165893"/>
                  </a:lnTo>
                  <a:lnTo>
                    <a:pt x="27227" y="198251"/>
                  </a:lnTo>
                  <a:lnTo>
                    <a:pt x="46708" y="209755"/>
                  </a:lnTo>
                  <a:lnTo>
                    <a:pt x="58454" y="214460"/>
                  </a:lnTo>
                  <a:lnTo>
                    <a:pt x="102931" y="215494"/>
                  </a:lnTo>
                  <a:lnTo>
                    <a:pt x="126758" y="208060"/>
                  </a:lnTo>
                  <a:lnTo>
                    <a:pt x="145146" y="195787"/>
                  </a:lnTo>
                  <a:lnTo>
                    <a:pt x="183263" y="149246"/>
                  </a:lnTo>
                  <a:lnTo>
                    <a:pt x="191317" y="125584"/>
                  </a:lnTo>
                  <a:lnTo>
                    <a:pt x="193726" y="100639"/>
                  </a:lnTo>
                  <a:lnTo>
                    <a:pt x="182728" y="45296"/>
                  </a:lnTo>
                  <a:lnTo>
                    <a:pt x="177210" y="36971"/>
                  </a:lnTo>
                  <a:lnTo>
                    <a:pt x="145117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0454" y="547481"/>
              <a:ext cx="166262" cy="210168"/>
            </a:xfrm>
            <a:custGeom>
              <a:avLst/>
              <a:gdLst/>
              <a:ahLst/>
              <a:cxnLst/>
              <a:rect l="0" t="0" r="0" b="0"/>
              <a:pathLst>
                <a:path w="166262" h="210168">
                  <a:moveTo>
                    <a:pt x="8333" y="42114"/>
                  </a:moveTo>
                  <a:lnTo>
                    <a:pt x="0" y="91045"/>
                  </a:lnTo>
                  <a:lnTo>
                    <a:pt x="1575" y="132652"/>
                  </a:lnTo>
                  <a:lnTo>
                    <a:pt x="18176" y="183741"/>
                  </a:lnTo>
                  <a:lnTo>
                    <a:pt x="33765" y="201766"/>
                  </a:lnTo>
                  <a:lnTo>
                    <a:pt x="42835" y="208210"/>
                  </a:lnTo>
                  <a:lnTo>
                    <a:pt x="53561" y="210167"/>
                  </a:lnTo>
                  <a:lnTo>
                    <a:pt x="77958" y="206102"/>
                  </a:lnTo>
                  <a:lnTo>
                    <a:pt x="98159" y="193376"/>
                  </a:lnTo>
                  <a:lnTo>
                    <a:pt x="130192" y="156611"/>
                  </a:lnTo>
                  <a:lnTo>
                    <a:pt x="158540" y="94641"/>
                  </a:lnTo>
                  <a:lnTo>
                    <a:pt x="164736" y="39319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74445" y="558451"/>
              <a:ext cx="173369" cy="198093"/>
            </a:xfrm>
            <a:custGeom>
              <a:avLst/>
              <a:gdLst/>
              <a:ahLst/>
              <a:cxnLst/>
              <a:rect l="0" t="0" r="0" b="0"/>
              <a:pathLst>
                <a:path w="173369" h="198093">
                  <a:moveTo>
                    <a:pt x="4912" y="52201"/>
                  </a:moveTo>
                  <a:lnTo>
                    <a:pt x="4912" y="101132"/>
                  </a:lnTo>
                  <a:lnTo>
                    <a:pt x="10501" y="154673"/>
                  </a:lnTo>
                  <a:lnTo>
                    <a:pt x="20531" y="198092"/>
                  </a:lnTo>
                  <a:lnTo>
                    <a:pt x="7636" y="147254"/>
                  </a:lnTo>
                  <a:lnTo>
                    <a:pt x="0" y="107401"/>
                  </a:lnTo>
                  <a:lnTo>
                    <a:pt x="6715" y="52013"/>
                  </a:lnTo>
                  <a:lnTo>
                    <a:pt x="13902" y="26381"/>
                  </a:lnTo>
                  <a:lnTo>
                    <a:pt x="24895" y="7191"/>
                  </a:lnTo>
                  <a:lnTo>
                    <a:pt x="34612" y="2307"/>
                  </a:lnTo>
                  <a:lnTo>
                    <a:pt x="61006" y="0"/>
                  </a:lnTo>
                  <a:lnTo>
                    <a:pt x="72724" y="3363"/>
                  </a:lnTo>
                  <a:lnTo>
                    <a:pt x="121568" y="37971"/>
                  </a:lnTo>
                  <a:lnTo>
                    <a:pt x="135918" y="55235"/>
                  </a:lnTo>
                  <a:lnTo>
                    <a:pt x="162325" y="115639"/>
                  </a:lnTo>
                  <a:lnTo>
                    <a:pt x="170096" y="150156"/>
                  </a:lnTo>
                  <a:lnTo>
                    <a:pt x="173368" y="189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14669" y="337064"/>
              <a:ext cx="206886" cy="428311"/>
            </a:xfrm>
            <a:custGeom>
              <a:avLst/>
              <a:gdLst/>
              <a:ahLst/>
              <a:cxnLst/>
              <a:rect l="0" t="0" r="0" b="0"/>
              <a:pathLst>
                <a:path w="206886" h="428311">
                  <a:moveTo>
                    <a:pt x="143714" y="263060"/>
                  </a:moveTo>
                  <a:lnTo>
                    <a:pt x="138125" y="279827"/>
                  </a:lnTo>
                  <a:lnTo>
                    <a:pt x="136478" y="280087"/>
                  </a:lnTo>
                  <a:lnTo>
                    <a:pt x="131821" y="260436"/>
                  </a:lnTo>
                  <a:lnTo>
                    <a:pt x="122441" y="245906"/>
                  </a:lnTo>
                  <a:lnTo>
                    <a:pt x="107353" y="234769"/>
                  </a:lnTo>
                  <a:lnTo>
                    <a:pt x="98416" y="230161"/>
                  </a:lnTo>
                  <a:lnTo>
                    <a:pt x="88949" y="229429"/>
                  </a:lnTo>
                  <a:lnTo>
                    <a:pt x="69071" y="234855"/>
                  </a:lnTo>
                  <a:lnTo>
                    <a:pt x="43739" y="251063"/>
                  </a:lnTo>
                  <a:lnTo>
                    <a:pt x="31820" y="267087"/>
                  </a:lnTo>
                  <a:lnTo>
                    <a:pt x="4803" y="325808"/>
                  </a:lnTo>
                  <a:lnTo>
                    <a:pt x="0" y="371469"/>
                  </a:lnTo>
                  <a:lnTo>
                    <a:pt x="3022" y="396640"/>
                  </a:lnTo>
                  <a:lnTo>
                    <a:pt x="14504" y="416405"/>
                  </a:lnTo>
                  <a:lnTo>
                    <a:pt x="22479" y="424952"/>
                  </a:lnTo>
                  <a:lnTo>
                    <a:pt x="31305" y="428310"/>
                  </a:lnTo>
                  <a:lnTo>
                    <a:pt x="40699" y="428208"/>
                  </a:lnTo>
                  <a:lnTo>
                    <a:pt x="90200" y="412363"/>
                  </a:lnTo>
                  <a:lnTo>
                    <a:pt x="114340" y="393735"/>
                  </a:lnTo>
                  <a:lnTo>
                    <a:pt x="156468" y="336215"/>
                  </a:lnTo>
                  <a:lnTo>
                    <a:pt x="178178" y="272867"/>
                  </a:lnTo>
                  <a:lnTo>
                    <a:pt x="189150" y="223202"/>
                  </a:lnTo>
                  <a:lnTo>
                    <a:pt x="194221" y="171441"/>
                  </a:lnTo>
                  <a:lnTo>
                    <a:pt x="195935" y="109955"/>
                  </a:lnTo>
                  <a:lnTo>
                    <a:pt x="193154" y="55869"/>
                  </a:lnTo>
                  <a:lnTo>
                    <a:pt x="185623" y="76"/>
                  </a:lnTo>
                  <a:lnTo>
                    <a:pt x="183352" y="0"/>
                  </a:lnTo>
                  <a:lnTo>
                    <a:pt x="180668" y="3458"/>
                  </a:lnTo>
                  <a:lnTo>
                    <a:pt x="176890" y="30683"/>
                  </a:lnTo>
                  <a:lnTo>
                    <a:pt x="182849" y="81804"/>
                  </a:lnTo>
                  <a:lnTo>
                    <a:pt x="185239" y="140082"/>
                  </a:lnTo>
                  <a:lnTo>
                    <a:pt x="185712" y="201983"/>
                  </a:lnTo>
                  <a:lnTo>
                    <a:pt x="193041" y="259271"/>
                  </a:lnTo>
                  <a:lnTo>
                    <a:pt x="198821" y="312528"/>
                  </a:lnTo>
                  <a:lnTo>
                    <a:pt x="206885" y="347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4808" y="273740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3119" y="52051"/>
                  </a:lnTo>
                  <a:lnTo>
                    <a:pt x="8333" y="101990"/>
                  </a:lnTo>
                  <a:lnTo>
                    <a:pt x="15684" y="160787"/>
                  </a:lnTo>
                  <a:lnTo>
                    <a:pt x="21165" y="223527"/>
                  </a:lnTo>
                  <a:lnTo>
                    <a:pt x="32300" y="275261"/>
                  </a:lnTo>
                  <a:lnTo>
                    <a:pt x="42326" y="322545"/>
                  </a:lnTo>
                  <a:lnTo>
                    <a:pt x="49586" y="374769"/>
                  </a:lnTo>
                  <a:lnTo>
                    <a:pt x="52039" y="434337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9523" y="481292"/>
              <a:ext cx="273742" cy="24076"/>
            </a:xfrm>
            <a:custGeom>
              <a:avLst/>
              <a:gdLst/>
              <a:ahLst/>
              <a:cxnLst/>
              <a:rect l="0" t="0" r="0" b="0"/>
              <a:pathLst>
                <a:path w="273742" h="24076">
                  <a:moveTo>
                    <a:pt x="273741" y="13547"/>
                  </a:moveTo>
                  <a:lnTo>
                    <a:pt x="256973" y="2369"/>
                  </a:lnTo>
                  <a:lnTo>
                    <a:pt x="239382" y="0"/>
                  </a:lnTo>
                  <a:lnTo>
                    <a:pt x="188315" y="8011"/>
                  </a:lnTo>
                  <a:lnTo>
                    <a:pt x="131478" y="13623"/>
                  </a:lnTo>
                  <a:lnTo>
                    <a:pt x="79003" y="21664"/>
                  </a:lnTo>
                  <a:lnTo>
                    <a:pt x="36276" y="23361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0344" y="547481"/>
              <a:ext cx="173517" cy="198592"/>
            </a:xfrm>
            <a:custGeom>
              <a:avLst/>
              <a:gdLst/>
              <a:ahLst/>
              <a:cxnLst/>
              <a:rect l="0" t="0" r="0" b="0"/>
              <a:pathLst>
                <a:path w="173517" h="198592">
                  <a:moveTo>
                    <a:pt x="120319" y="10529"/>
                  </a:moveTo>
                  <a:lnTo>
                    <a:pt x="103551" y="4940"/>
                  </a:lnTo>
                  <a:lnTo>
                    <a:pt x="82841" y="8435"/>
                  </a:lnTo>
                  <a:lnTo>
                    <a:pt x="51112" y="23556"/>
                  </a:lnTo>
                  <a:lnTo>
                    <a:pt x="35748" y="37376"/>
                  </a:lnTo>
                  <a:lnTo>
                    <a:pt x="12403" y="84991"/>
                  </a:lnTo>
                  <a:lnTo>
                    <a:pt x="0" y="133729"/>
                  </a:lnTo>
                  <a:lnTo>
                    <a:pt x="1723" y="156531"/>
                  </a:lnTo>
                  <a:lnTo>
                    <a:pt x="9508" y="175245"/>
                  </a:lnTo>
                  <a:lnTo>
                    <a:pt x="14859" y="183510"/>
                  </a:lnTo>
                  <a:lnTo>
                    <a:pt x="23106" y="189021"/>
                  </a:lnTo>
                  <a:lnTo>
                    <a:pt x="57070" y="196776"/>
                  </a:lnTo>
                  <a:lnTo>
                    <a:pt x="83239" y="198591"/>
                  </a:lnTo>
                  <a:lnTo>
                    <a:pt x="107348" y="193158"/>
                  </a:lnTo>
                  <a:lnTo>
                    <a:pt x="137533" y="176945"/>
                  </a:lnTo>
                  <a:lnTo>
                    <a:pt x="168693" y="150506"/>
                  </a:lnTo>
                  <a:lnTo>
                    <a:pt x="172455" y="140112"/>
                  </a:lnTo>
                  <a:lnTo>
                    <a:pt x="173516" y="112965"/>
                  </a:lnTo>
                  <a:lnTo>
                    <a:pt x="161947" y="70386"/>
                  </a:lnTo>
                  <a:lnTo>
                    <a:pt x="133441" y="22932"/>
                  </a:lnTo>
                  <a:lnTo>
                    <a:pt x="1203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50832" y="265407"/>
              <a:ext cx="426006" cy="453553"/>
            </a:xfrm>
            <a:custGeom>
              <a:avLst/>
              <a:gdLst/>
              <a:ahLst/>
              <a:cxnLst/>
              <a:rect l="0" t="0" r="0" b="0"/>
              <a:pathLst>
                <a:path w="426006" h="453553">
                  <a:moveTo>
                    <a:pt x="228940" y="8333"/>
                  </a:moveTo>
                  <a:lnTo>
                    <a:pt x="191462" y="0"/>
                  </a:lnTo>
                  <a:lnTo>
                    <a:pt x="153494" y="1575"/>
                  </a:lnTo>
                  <a:lnTo>
                    <a:pt x="140038" y="3828"/>
                  </a:lnTo>
                  <a:lnTo>
                    <a:pt x="118848" y="15690"/>
                  </a:lnTo>
                  <a:lnTo>
                    <a:pt x="63181" y="69031"/>
                  </a:lnTo>
                  <a:lnTo>
                    <a:pt x="40226" y="98068"/>
                  </a:lnTo>
                  <a:lnTo>
                    <a:pt x="17098" y="144212"/>
                  </a:lnTo>
                  <a:lnTo>
                    <a:pt x="2434" y="203933"/>
                  </a:lnTo>
                  <a:lnTo>
                    <a:pt x="0" y="253592"/>
                  </a:lnTo>
                  <a:lnTo>
                    <a:pt x="9065" y="316006"/>
                  </a:lnTo>
                  <a:lnTo>
                    <a:pt x="27710" y="378724"/>
                  </a:lnTo>
                  <a:lnTo>
                    <a:pt x="43578" y="401459"/>
                  </a:lnTo>
                  <a:lnTo>
                    <a:pt x="75362" y="427412"/>
                  </a:lnTo>
                  <a:lnTo>
                    <a:pt x="117534" y="446800"/>
                  </a:lnTo>
                  <a:lnTo>
                    <a:pt x="147841" y="453552"/>
                  </a:lnTo>
                  <a:lnTo>
                    <a:pt x="184633" y="450776"/>
                  </a:lnTo>
                  <a:lnTo>
                    <a:pt x="217762" y="441374"/>
                  </a:lnTo>
                  <a:lnTo>
                    <a:pt x="276557" y="411182"/>
                  </a:lnTo>
                  <a:lnTo>
                    <a:pt x="335247" y="364157"/>
                  </a:lnTo>
                  <a:lnTo>
                    <a:pt x="375549" y="301925"/>
                  </a:lnTo>
                  <a:lnTo>
                    <a:pt x="410160" y="241188"/>
                  </a:lnTo>
                  <a:lnTo>
                    <a:pt x="422884" y="207569"/>
                  </a:lnTo>
                  <a:lnTo>
                    <a:pt x="426005" y="167322"/>
                  </a:lnTo>
                  <a:lnTo>
                    <a:pt x="418870" y="120042"/>
                  </a:lnTo>
                  <a:lnTo>
                    <a:pt x="396092" y="61552"/>
                  </a:lnTo>
                  <a:lnTo>
                    <a:pt x="381608" y="35495"/>
                  </a:lnTo>
                  <a:lnTo>
                    <a:pt x="363473" y="16116"/>
                  </a:lnTo>
                  <a:lnTo>
                    <a:pt x="354893" y="11182"/>
                  </a:lnTo>
                  <a:lnTo>
                    <a:pt x="346834" y="9063"/>
                  </a:lnTo>
                  <a:lnTo>
                    <a:pt x="323696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242984" y="651163"/>
            <a:ext cx="87608" cy="127946"/>
          </a:xfrm>
          <a:custGeom>
            <a:avLst/>
            <a:gdLst/>
            <a:ahLst/>
            <a:cxnLst/>
            <a:rect l="0" t="0" r="0" b="0"/>
            <a:pathLst>
              <a:path w="87608" h="127946">
                <a:moveTo>
                  <a:pt x="0" y="12132"/>
                </a:moveTo>
                <a:lnTo>
                  <a:pt x="11179" y="953"/>
                </a:lnTo>
                <a:lnTo>
                  <a:pt x="16811" y="0"/>
                </a:lnTo>
                <a:lnTo>
                  <a:pt x="22906" y="1704"/>
                </a:lnTo>
                <a:lnTo>
                  <a:pt x="49498" y="21251"/>
                </a:lnTo>
                <a:lnTo>
                  <a:pt x="76112" y="56047"/>
                </a:lnTo>
                <a:lnTo>
                  <a:pt x="85690" y="76103"/>
                </a:lnTo>
                <a:lnTo>
                  <a:pt x="87607" y="96716"/>
                </a:lnTo>
                <a:lnTo>
                  <a:pt x="84560" y="114065"/>
                </a:lnTo>
                <a:lnTo>
                  <a:pt x="82110" y="118692"/>
                </a:lnTo>
                <a:lnTo>
                  <a:pt x="73700" y="1279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674653" y="147398"/>
            <a:ext cx="1526633" cy="686525"/>
            <a:chOff x="4674653" y="147398"/>
            <a:chExt cx="1526633" cy="686525"/>
          </a:xfrm>
        </p:grpSpPr>
        <p:sp>
          <p:nvSpPr>
            <p:cNvPr id="14" name="Freeform 13"/>
            <p:cNvSpPr/>
            <p:nvPr/>
          </p:nvSpPr>
          <p:spPr>
            <a:xfrm>
              <a:off x="4779938" y="147398"/>
              <a:ext cx="21057" cy="210571"/>
            </a:xfrm>
            <a:custGeom>
              <a:avLst/>
              <a:gdLst/>
              <a:ahLst/>
              <a:cxnLst/>
              <a:rect l="0" t="0" r="0" b="0"/>
              <a:pathLst>
                <a:path w="21057" h="210571">
                  <a:moveTo>
                    <a:pt x="21056" y="0"/>
                  </a:moveTo>
                  <a:lnTo>
                    <a:pt x="12723" y="48931"/>
                  </a:lnTo>
                  <a:lnTo>
                    <a:pt x="5373" y="108062"/>
                  </a:lnTo>
                  <a:lnTo>
                    <a:pt x="1061" y="1696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27295" y="42113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31586"/>
                  </a:moveTo>
                  <a:lnTo>
                    <a:pt x="131281" y="14818"/>
                  </a:lnTo>
                  <a:lnTo>
                    <a:pt x="124956" y="11049"/>
                  </a:lnTo>
                  <a:lnTo>
                    <a:pt x="62569" y="103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74653" y="530639"/>
              <a:ext cx="200042" cy="214135"/>
            </a:xfrm>
            <a:custGeom>
              <a:avLst/>
              <a:gdLst/>
              <a:ahLst/>
              <a:cxnLst/>
              <a:rect l="0" t="0" r="0" b="0"/>
              <a:pathLst>
                <a:path w="200042" h="214135">
                  <a:moveTo>
                    <a:pt x="0" y="6314"/>
                  </a:moveTo>
                  <a:lnTo>
                    <a:pt x="16767" y="11903"/>
                  </a:lnTo>
                  <a:lnTo>
                    <a:pt x="34358" y="8408"/>
                  </a:lnTo>
                  <a:lnTo>
                    <a:pt x="43962" y="4200"/>
                  </a:lnTo>
                  <a:lnTo>
                    <a:pt x="63992" y="2645"/>
                  </a:lnTo>
                  <a:lnTo>
                    <a:pt x="84593" y="3513"/>
                  </a:lnTo>
                  <a:lnTo>
                    <a:pt x="105447" y="0"/>
                  </a:lnTo>
                  <a:lnTo>
                    <a:pt x="114751" y="935"/>
                  </a:lnTo>
                  <a:lnTo>
                    <a:pt x="149615" y="19246"/>
                  </a:lnTo>
                  <a:lnTo>
                    <a:pt x="167101" y="33118"/>
                  </a:lnTo>
                  <a:lnTo>
                    <a:pt x="187858" y="70620"/>
                  </a:lnTo>
                  <a:lnTo>
                    <a:pt x="191919" y="80770"/>
                  </a:lnTo>
                  <a:lnTo>
                    <a:pt x="193311" y="101407"/>
                  </a:lnTo>
                  <a:lnTo>
                    <a:pt x="184674" y="143251"/>
                  </a:lnTo>
                  <a:lnTo>
                    <a:pt x="169492" y="169200"/>
                  </a:lnTo>
                  <a:lnTo>
                    <a:pt x="150175" y="191707"/>
                  </a:lnTo>
                  <a:lnTo>
                    <a:pt x="124045" y="207604"/>
                  </a:lnTo>
                  <a:lnTo>
                    <a:pt x="88486" y="214134"/>
                  </a:lnTo>
                  <a:lnTo>
                    <a:pt x="78878" y="211541"/>
                  </a:lnTo>
                  <a:lnTo>
                    <a:pt x="71303" y="206303"/>
                  </a:lnTo>
                  <a:lnTo>
                    <a:pt x="65082" y="199302"/>
                  </a:lnTo>
                  <a:lnTo>
                    <a:pt x="62105" y="191124"/>
                  </a:lnTo>
                  <a:lnTo>
                    <a:pt x="61917" y="172680"/>
                  </a:lnTo>
                  <a:lnTo>
                    <a:pt x="65845" y="165188"/>
                  </a:lnTo>
                  <a:lnTo>
                    <a:pt x="79567" y="153744"/>
                  </a:lnTo>
                  <a:lnTo>
                    <a:pt x="112612" y="146313"/>
                  </a:lnTo>
                  <a:lnTo>
                    <a:pt x="168034" y="148810"/>
                  </a:lnTo>
                  <a:lnTo>
                    <a:pt x="200041" y="143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53679" y="731405"/>
              <a:ext cx="53573" cy="89818"/>
            </a:xfrm>
            <a:custGeom>
              <a:avLst/>
              <a:gdLst/>
              <a:ahLst/>
              <a:cxnLst/>
              <a:rect l="0" t="0" r="0" b="0"/>
              <a:pathLst>
                <a:path w="53573" h="89818">
                  <a:moveTo>
                    <a:pt x="0" y="5589"/>
                  </a:moveTo>
                  <a:lnTo>
                    <a:pt x="16767" y="0"/>
                  </a:lnTo>
                  <a:lnTo>
                    <a:pt x="22876" y="1863"/>
                  </a:lnTo>
                  <a:lnTo>
                    <a:pt x="28119" y="6615"/>
                  </a:lnTo>
                  <a:lnTo>
                    <a:pt x="50528" y="33868"/>
                  </a:lnTo>
                  <a:lnTo>
                    <a:pt x="53572" y="43159"/>
                  </a:lnTo>
                  <a:lnTo>
                    <a:pt x="52642" y="89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06321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41702" y="536953"/>
              <a:ext cx="167255" cy="202242"/>
            </a:xfrm>
            <a:custGeom>
              <a:avLst/>
              <a:gdLst/>
              <a:ahLst/>
              <a:cxnLst/>
              <a:rect l="0" t="0" r="0" b="0"/>
              <a:pathLst>
                <a:path w="167255" h="202242">
                  <a:moveTo>
                    <a:pt x="101531" y="0"/>
                  </a:moveTo>
                  <a:lnTo>
                    <a:pt x="83550" y="15641"/>
                  </a:lnTo>
                  <a:lnTo>
                    <a:pt x="42968" y="40433"/>
                  </a:lnTo>
                  <a:lnTo>
                    <a:pt x="8917" y="101122"/>
                  </a:lnTo>
                  <a:lnTo>
                    <a:pt x="0" y="141226"/>
                  </a:lnTo>
                  <a:lnTo>
                    <a:pt x="4153" y="165712"/>
                  </a:lnTo>
                  <a:lnTo>
                    <a:pt x="8537" y="177155"/>
                  </a:lnTo>
                  <a:lnTo>
                    <a:pt x="22765" y="192989"/>
                  </a:lnTo>
                  <a:lnTo>
                    <a:pt x="31473" y="198850"/>
                  </a:lnTo>
                  <a:lnTo>
                    <a:pt x="53626" y="202241"/>
                  </a:lnTo>
                  <a:lnTo>
                    <a:pt x="79070" y="198679"/>
                  </a:lnTo>
                  <a:lnTo>
                    <a:pt x="117363" y="183520"/>
                  </a:lnTo>
                  <a:lnTo>
                    <a:pt x="136253" y="170862"/>
                  </a:lnTo>
                  <a:lnTo>
                    <a:pt x="149328" y="154317"/>
                  </a:lnTo>
                  <a:lnTo>
                    <a:pt x="167254" y="115100"/>
                  </a:lnTo>
                  <a:lnTo>
                    <a:pt x="165446" y="91320"/>
                  </a:lnTo>
                  <a:lnTo>
                    <a:pt x="156844" y="67493"/>
                  </a:lnTo>
                  <a:lnTo>
                    <a:pt x="145221" y="49104"/>
                  </a:lnTo>
                  <a:lnTo>
                    <a:pt x="140017" y="44434"/>
                  </a:lnTo>
                  <a:lnTo>
                    <a:pt x="135377" y="42491"/>
                  </a:lnTo>
                  <a:lnTo>
                    <a:pt x="12258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0103" y="473782"/>
              <a:ext cx="115815" cy="210896"/>
            </a:xfrm>
            <a:custGeom>
              <a:avLst/>
              <a:gdLst/>
              <a:ahLst/>
              <a:cxnLst/>
              <a:rect l="0" t="0" r="0" b="0"/>
              <a:pathLst>
                <a:path w="115815" h="210896">
                  <a:moveTo>
                    <a:pt x="0" y="94756"/>
                  </a:moveTo>
                  <a:lnTo>
                    <a:pt x="25194" y="148631"/>
                  </a:lnTo>
                  <a:lnTo>
                    <a:pt x="52607" y="210895"/>
                  </a:lnTo>
                  <a:lnTo>
                    <a:pt x="51449" y="210786"/>
                  </a:lnTo>
                  <a:lnTo>
                    <a:pt x="45093" y="201307"/>
                  </a:lnTo>
                  <a:lnTo>
                    <a:pt x="24520" y="146586"/>
                  </a:lnTo>
                  <a:lnTo>
                    <a:pt x="13639" y="98885"/>
                  </a:lnTo>
                  <a:lnTo>
                    <a:pt x="12602" y="83471"/>
                  </a:lnTo>
                  <a:lnTo>
                    <a:pt x="15421" y="72025"/>
                  </a:lnTo>
                  <a:lnTo>
                    <a:pt x="20809" y="63224"/>
                  </a:lnTo>
                  <a:lnTo>
                    <a:pt x="65695" y="2808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59171" y="294797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33049" y="58617"/>
                  </a:lnTo>
                  <a:lnTo>
                    <a:pt x="24639" y="121197"/>
                  </a:lnTo>
                  <a:lnTo>
                    <a:pt x="22118" y="173691"/>
                  </a:lnTo>
                  <a:lnTo>
                    <a:pt x="20202" y="232009"/>
                  </a:lnTo>
                  <a:lnTo>
                    <a:pt x="13914" y="285683"/>
                  </a:lnTo>
                  <a:lnTo>
                    <a:pt x="8077" y="343214"/>
                  </a:lnTo>
                  <a:lnTo>
                    <a:pt x="1063" y="40559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484518" y="1189168"/>
            <a:ext cx="558011" cy="1011288"/>
            <a:chOff x="1484518" y="1189168"/>
            <a:chExt cx="558011" cy="1011288"/>
          </a:xfrm>
        </p:grpSpPr>
        <p:sp>
          <p:nvSpPr>
            <p:cNvPr id="23" name="Freeform 22"/>
            <p:cNvSpPr/>
            <p:nvPr/>
          </p:nvSpPr>
          <p:spPr>
            <a:xfrm>
              <a:off x="1521043" y="1189168"/>
              <a:ext cx="268802" cy="492334"/>
            </a:xfrm>
            <a:custGeom>
              <a:avLst/>
              <a:gdLst/>
              <a:ahLst/>
              <a:cxnLst/>
              <a:rect l="0" t="0" r="0" b="0"/>
              <a:pathLst>
                <a:path w="268802" h="492334">
                  <a:moveTo>
                    <a:pt x="5589" y="179536"/>
                  </a:moveTo>
                  <a:lnTo>
                    <a:pt x="0" y="162769"/>
                  </a:lnTo>
                  <a:lnTo>
                    <a:pt x="3495" y="142058"/>
                  </a:lnTo>
                  <a:lnTo>
                    <a:pt x="19213" y="90635"/>
                  </a:lnTo>
                  <a:lnTo>
                    <a:pt x="34753" y="44992"/>
                  </a:lnTo>
                  <a:lnTo>
                    <a:pt x="65856" y="4830"/>
                  </a:lnTo>
                  <a:lnTo>
                    <a:pt x="75012" y="1064"/>
                  </a:lnTo>
                  <a:lnTo>
                    <a:pt x="97665" y="0"/>
                  </a:lnTo>
                  <a:lnTo>
                    <a:pt x="131136" y="5977"/>
                  </a:lnTo>
                  <a:lnTo>
                    <a:pt x="172718" y="26883"/>
                  </a:lnTo>
                  <a:lnTo>
                    <a:pt x="189443" y="39941"/>
                  </a:lnTo>
                  <a:lnTo>
                    <a:pt x="198436" y="59782"/>
                  </a:lnTo>
                  <a:lnTo>
                    <a:pt x="209737" y="94141"/>
                  </a:lnTo>
                  <a:lnTo>
                    <a:pt x="228928" y="148370"/>
                  </a:lnTo>
                  <a:lnTo>
                    <a:pt x="236748" y="207002"/>
                  </a:lnTo>
                  <a:lnTo>
                    <a:pt x="242106" y="263644"/>
                  </a:lnTo>
                  <a:lnTo>
                    <a:pt x="229454" y="326703"/>
                  </a:lnTo>
                  <a:lnTo>
                    <a:pt x="216012" y="380225"/>
                  </a:lnTo>
                  <a:lnTo>
                    <a:pt x="196502" y="435857"/>
                  </a:lnTo>
                  <a:lnTo>
                    <a:pt x="176929" y="466703"/>
                  </a:lnTo>
                  <a:lnTo>
                    <a:pt x="156999" y="479911"/>
                  </a:lnTo>
                  <a:lnTo>
                    <a:pt x="132544" y="488511"/>
                  </a:lnTo>
                  <a:lnTo>
                    <a:pt x="106077" y="492333"/>
                  </a:lnTo>
                  <a:lnTo>
                    <a:pt x="84955" y="487793"/>
                  </a:lnTo>
                  <a:lnTo>
                    <a:pt x="67769" y="476806"/>
                  </a:lnTo>
                  <a:lnTo>
                    <a:pt x="52332" y="460225"/>
                  </a:lnTo>
                  <a:lnTo>
                    <a:pt x="43911" y="434918"/>
                  </a:lnTo>
                  <a:lnTo>
                    <a:pt x="42508" y="406513"/>
                  </a:lnTo>
                  <a:lnTo>
                    <a:pt x="54872" y="370791"/>
                  </a:lnTo>
                  <a:lnTo>
                    <a:pt x="66877" y="348766"/>
                  </a:lnTo>
                  <a:lnTo>
                    <a:pt x="75693" y="342659"/>
                  </a:lnTo>
                  <a:lnTo>
                    <a:pt x="136815" y="332328"/>
                  </a:lnTo>
                  <a:lnTo>
                    <a:pt x="161008" y="335571"/>
                  </a:lnTo>
                  <a:lnTo>
                    <a:pt x="223347" y="361474"/>
                  </a:lnTo>
                  <a:lnTo>
                    <a:pt x="268801" y="390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84518" y="1707170"/>
              <a:ext cx="558011" cy="51090"/>
            </a:xfrm>
            <a:custGeom>
              <a:avLst/>
              <a:gdLst/>
              <a:ahLst/>
              <a:cxnLst/>
              <a:rect l="0" t="0" r="0" b="0"/>
              <a:pathLst>
                <a:path w="558011" h="51090">
                  <a:moveTo>
                    <a:pt x="558010" y="30032"/>
                  </a:moveTo>
                  <a:lnTo>
                    <a:pt x="546832" y="18853"/>
                  </a:lnTo>
                  <a:lnTo>
                    <a:pt x="517523" y="6313"/>
                  </a:lnTo>
                  <a:lnTo>
                    <a:pt x="465698" y="0"/>
                  </a:lnTo>
                  <a:lnTo>
                    <a:pt x="410401" y="1873"/>
                  </a:lnTo>
                  <a:lnTo>
                    <a:pt x="362196" y="9990"/>
                  </a:lnTo>
                  <a:lnTo>
                    <a:pt x="306579" y="16684"/>
                  </a:lnTo>
                  <a:lnTo>
                    <a:pt x="256174" y="18668"/>
                  </a:lnTo>
                  <a:lnTo>
                    <a:pt x="197221" y="19338"/>
                  </a:lnTo>
                  <a:lnTo>
                    <a:pt x="146582" y="26706"/>
                  </a:lnTo>
                  <a:lnTo>
                    <a:pt x="99454" y="29046"/>
                  </a:lnTo>
                  <a:lnTo>
                    <a:pt x="51954" y="32079"/>
                  </a:lnTo>
                  <a:lnTo>
                    <a:pt x="0" y="51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79077" y="1840463"/>
              <a:ext cx="205248" cy="359993"/>
            </a:xfrm>
            <a:custGeom>
              <a:avLst/>
              <a:gdLst/>
              <a:ahLst/>
              <a:cxnLst/>
              <a:rect l="0" t="0" r="0" b="0"/>
              <a:pathLst>
                <a:path w="205248" h="359993">
                  <a:moveTo>
                    <a:pt x="173938" y="86252"/>
                  </a:moveTo>
                  <a:lnTo>
                    <a:pt x="173938" y="63895"/>
                  </a:lnTo>
                  <a:lnTo>
                    <a:pt x="167699" y="46679"/>
                  </a:lnTo>
                  <a:lnTo>
                    <a:pt x="144630" y="16564"/>
                  </a:lnTo>
                  <a:lnTo>
                    <a:pt x="118851" y="743"/>
                  </a:lnTo>
                  <a:lnTo>
                    <a:pt x="109137" y="0"/>
                  </a:lnTo>
                  <a:lnTo>
                    <a:pt x="57910" y="16026"/>
                  </a:lnTo>
                  <a:lnTo>
                    <a:pt x="40092" y="29304"/>
                  </a:lnTo>
                  <a:lnTo>
                    <a:pt x="9589" y="66424"/>
                  </a:lnTo>
                  <a:lnTo>
                    <a:pt x="1458" y="93037"/>
                  </a:lnTo>
                  <a:lnTo>
                    <a:pt x="0" y="134666"/>
                  </a:lnTo>
                  <a:lnTo>
                    <a:pt x="1828" y="146604"/>
                  </a:lnTo>
                  <a:lnTo>
                    <a:pt x="13216" y="166107"/>
                  </a:lnTo>
                  <a:lnTo>
                    <a:pt x="21167" y="174584"/>
                  </a:lnTo>
                  <a:lnTo>
                    <a:pt x="42479" y="184002"/>
                  </a:lnTo>
                  <a:lnTo>
                    <a:pt x="66379" y="187018"/>
                  </a:lnTo>
                  <a:lnTo>
                    <a:pt x="120996" y="176441"/>
                  </a:lnTo>
                  <a:lnTo>
                    <a:pt x="147203" y="161068"/>
                  </a:lnTo>
                  <a:lnTo>
                    <a:pt x="159326" y="145240"/>
                  </a:lnTo>
                  <a:lnTo>
                    <a:pt x="164197" y="136105"/>
                  </a:lnTo>
                  <a:lnTo>
                    <a:pt x="168614" y="133526"/>
                  </a:lnTo>
                  <a:lnTo>
                    <a:pt x="172728" y="135315"/>
                  </a:lnTo>
                  <a:lnTo>
                    <a:pt x="176641" y="140018"/>
                  </a:lnTo>
                  <a:lnTo>
                    <a:pt x="198434" y="201624"/>
                  </a:lnTo>
                  <a:lnTo>
                    <a:pt x="204123" y="252498"/>
                  </a:lnTo>
                  <a:lnTo>
                    <a:pt x="205247" y="307607"/>
                  </a:lnTo>
                  <a:lnTo>
                    <a:pt x="204231" y="332031"/>
                  </a:lnTo>
                  <a:lnTo>
                    <a:pt x="194995" y="359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16145" y="2790051"/>
            <a:ext cx="631710" cy="944240"/>
            <a:chOff x="1716145" y="2790051"/>
            <a:chExt cx="631710" cy="944240"/>
          </a:xfrm>
        </p:grpSpPr>
        <p:sp>
          <p:nvSpPr>
            <p:cNvPr id="27" name="Freeform 26"/>
            <p:cNvSpPr/>
            <p:nvPr/>
          </p:nvSpPr>
          <p:spPr>
            <a:xfrm>
              <a:off x="1716145" y="2790051"/>
              <a:ext cx="314249" cy="305328"/>
            </a:xfrm>
            <a:custGeom>
              <a:avLst/>
              <a:gdLst/>
              <a:ahLst/>
              <a:cxnLst/>
              <a:rect l="0" t="0" r="0" b="0"/>
              <a:pathLst>
                <a:path w="314249" h="305328">
                  <a:moveTo>
                    <a:pt x="0" y="0"/>
                  </a:moveTo>
                  <a:lnTo>
                    <a:pt x="17980" y="15641"/>
                  </a:lnTo>
                  <a:lnTo>
                    <a:pt x="69741" y="34844"/>
                  </a:lnTo>
                  <a:lnTo>
                    <a:pt x="128940" y="49490"/>
                  </a:lnTo>
                  <a:lnTo>
                    <a:pt x="183007" y="57609"/>
                  </a:lnTo>
                  <a:lnTo>
                    <a:pt x="244813" y="60903"/>
                  </a:lnTo>
                  <a:lnTo>
                    <a:pt x="304290" y="48373"/>
                  </a:lnTo>
                  <a:lnTo>
                    <a:pt x="310484" y="49796"/>
                  </a:lnTo>
                  <a:lnTo>
                    <a:pt x="313444" y="54255"/>
                  </a:lnTo>
                  <a:lnTo>
                    <a:pt x="314248" y="60736"/>
                  </a:lnTo>
                  <a:lnTo>
                    <a:pt x="308901" y="74177"/>
                  </a:lnTo>
                  <a:lnTo>
                    <a:pt x="266315" y="137515"/>
                  </a:lnTo>
                  <a:lnTo>
                    <a:pt x="231573" y="197931"/>
                  </a:lnTo>
                  <a:lnTo>
                    <a:pt x="197694" y="252406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47730" y="3179606"/>
              <a:ext cx="473784" cy="73700"/>
            </a:xfrm>
            <a:custGeom>
              <a:avLst/>
              <a:gdLst/>
              <a:ahLst/>
              <a:cxnLst/>
              <a:rect l="0" t="0" r="0" b="0"/>
              <a:pathLst>
                <a:path w="473784" h="73700">
                  <a:moveTo>
                    <a:pt x="473783" y="0"/>
                  </a:moveTo>
                  <a:lnTo>
                    <a:pt x="455802" y="15641"/>
                  </a:lnTo>
                  <a:lnTo>
                    <a:pt x="438885" y="23719"/>
                  </a:lnTo>
                  <a:lnTo>
                    <a:pt x="377666" y="30549"/>
                  </a:lnTo>
                  <a:lnTo>
                    <a:pt x="322605" y="36970"/>
                  </a:lnTo>
                  <a:lnTo>
                    <a:pt x="265499" y="49503"/>
                  </a:lnTo>
                  <a:lnTo>
                    <a:pt x="216187" y="58601"/>
                  </a:lnTo>
                  <a:lnTo>
                    <a:pt x="164531" y="62987"/>
                  </a:lnTo>
                  <a:lnTo>
                    <a:pt x="113351" y="70005"/>
                  </a:lnTo>
                  <a:lnTo>
                    <a:pt x="53543" y="7296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26715" y="3379647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3" y="176886"/>
                  </a:lnTo>
                  <a:lnTo>
                    <a:pt x="4505" y="24031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53057" y="3417635"/>
              <a:ext cx="294798" cy="316656"/>
            </a:xfrm>
            <a:custGeom>
              <a:avLst/>
              <a:gdLst/>
              <a:ahLst/>
              <a:cxnLst/>
              <a:rect l="0" t="0" r="0" b="0"/>
              <a:pathLst>
                <a:path w="294798" h="316656">
                  <a:moveTo>
                    <a:pt x="0" y="14655"/>
                  </a:moveTo>
                  <a:lnTo>
                    <a:pt x="49551" y="0"/>
                  </a:lnTo>
                  <a:lnTo>
                    <a:pt x="83312" y="1084"/>
                  </a:lnTo>
                  <a:lnTo>
                    <a:pt x="132227" y="13100"/>
                  </a:lnTo>
                  <a:lnTo>
                    <a:pt x="150794" y="24102"/>
                  </a:lnTo>
                  <a:lnTo>
                    <a:pt x="174401" y="49039"/>
                  </a:lnTo>
                  <a:lnTo>
                    <a:pt x="202840" y="109657"/>
                  </a:lnTo>
                  <a:lnTo>
                    <a:pt x="209043" y="159979"/>
                  </a:lnTo>
                  <a:lnTo>
                    <a:pt x="207148" y="211860"/>
                  </a:lnTo>
                  <a:lnTo>
                    <a:pt x="195908" y="245441"/>
                  </a:lnTo>
                  <a:lnTo>
                    <a:pt x="174640" y="277618"/>
                  </a:lnTo>
                  <a:lnTo>
                    <a:pt x="155996" y="296474"/>
                  </a:lnTo>
                  <a:lnTo>
                    <a:pt x="136012" y="308754"/>
                  </a:lnTo>
                  <a:lnTo>
                    <a:pt x="99441" y="316655"/>
                  </a:lnTo>
                  <a:lnTo>
                    <a:pt x="78901" y="312264"/>
                  </a:lnTo>
                  <a:lnTo>
                    <a:pt x="70148" y="307817"/>
                  </a:lnTo>
                  <a:lnTo>
                    <a:pt x="57303" y="293518"/>
                  </a:lnTo>
                  <a:lnTo>
                    <a:pt x="52240" y="284792"/>
                  </a:lnTo>
                  <a:lnTo>
                    <a:pt x="49734" y="262617"/>
                  </a:lnTo>
                  <a:lnTo>
                    <a:pt x="53689" y="239504"/>
                  </a:lnTo>
                  <a:lnTo>
                    <a:pt x="63246" y="221433"/>
                  </a:lnTo>
                  <a:lnTo>
                    <a:pt x="78412" y="208721"/>
                  </a:lnTo>
                  <a:lnTo>
                    <a:pt x="87370" y="203694"/>
                  </a:lnTo>
                  <a:lnTo>
                    <a:pt x="127923" y="196619"/>
                  </a:lnTo>
                  <a:lnTo>
                    <a:pt x="185622" y="201464"/>
                  </a:lnTo>
                  <a:lnTo>
                    <a:pt x="238960" y="206753"/>
                  </a:lnTo>
                  <a:lnTo>
                    <a:pt x="294797" y="225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95129" y="4208284"/>
            <a:ext cx="452726" cy="729582"/>
            <a:chOff x="1895129" y="4208284"/>
            <a:chExt cx="452726" cy="729582"/>
          </a:xfrm>
        </p:grpSpPr>
        <p:sp>
          <p:nvSpPr>
            <p:cNvPr id="32" name="Freeform 31"/>
            <p:cNvSpPr/>
            <p:nvPr/>
          </p:nvSpPr>
          <p:spPr>
            <a:xfrm>
              <a:off x="1934162" y="4208284"/>
              <a:ext cx="195705" cy="362010"/>
            </a:xfrm>
            <a:custGeom>
              <a:avLst/>
              <a:gdLst/>
              <a:ahLst/>
              <a:cxnLst/>
              <a:rect l="0" t="0" r="0" b="0"/>
              <a:pathLst>
                <a:path w="195705" h="362010">
                  <a:moveTo>
                    <a:pt x="192594" y="55757"/>
                  </a:moveTo>
                  <a:lnTo>
                    <a:pt x="149442" y="116867"/>
                  </a:lnTo>
                  <a:lnTo>
                    <a:pt x="112201" y="171299"/>
                  </a:lnTo>
                  <a:lnTo>
                    <a:pt x="88276" y="232510"/>
                  </a:lnTo>
                  <a:lnTo>
                    <a:pt x="73462" y="287593"/>
                  </a:lnTo>
                  <a:lnTo>
                    <a:pt x="73978" y="332029"/>
                  </a:lnTo>
                  <a:lnTo>
                    <a:pt x="78421" y="342884"/>
                  </a:lnTo>
                  <a:lnTo>
                    <a:pt x="92718" y="358064"/>
                  </a:lnTo>
                  <a:lnTo>
                    <a:pt x="101443" y="361410"/>
                  </a:lnTo>
                  <a:lnTo>
                    <a:pt x="120497" y="362009"/>
                  </a:lnTo>
                  <a:lnTo>
                    <a:pt x="150955" y="350180"/>
                  </a:lnTo>
                  <a:lnTo>
                    <a:pt x="168629" y="332060"/>
                  </a:lnTo>
                  <a:lnTo>
                    <a:pt x="193449" y="287890"/>
                  </a:lnTo>
                  <a:lnTo>
                    <a:pt x="195704" y="266552"/>
                  </a:lnTo>
                  <a:lnTo>
                    <a:pt x="187619" y="224257"/>
                  </a:lnTo>
                  <a:lnTo>
                    <a:pt x="182259" y="216054"/>
                  </a:lnTo>
                  <a:lnTo>
                    <a:pt x="127346" y="178028"/>
                  </a:lnTo>
                  <a:lnTo>
                    <a:pt x="65025" y="136426"/>
                  </a:lnTo>
                  <a:lnTo>
                    <a:pt x="21999" y="93187"/>
                  </a:lnTo>
                  <a:lnTo>
                    <a:pt x="214" y="44612"/>
                  </a:lnTo>
                  <a:lnTo>
                    <a:pt x="0" y="35458"/>
                  </a:lnTo>
                  <a:lnTo>
                    <a:pt x="6001" y="19050"/>
                  </a:lnTo>
                  <a:lnTo>
                    <a:pt x="22706" y="7078"/>
                  </a:lnTo>
                  <a:lnTo>
                    <a:pt x="33712" y="2247"/>
                  </a:lnTo>
                  <a:lnTo>
                    <a:pt x="58419" y="0"/>
                  </a:lnTo>
                  <a:lnTo>
                    <a:pt x="89278" y="5311"/>
                  </a:lnTo>
                  <a:lnTo>
                    <a:pt x="108366" y="1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5129" y="4548311"/>
              <a:ext cx="452726" cy="31586"/>
            </a:xfrm>
            <a:custGeom>
              <a:avLst/>
              <a:gdLst/>
              <a:ahLst/>
              <a:cxnLst/>
              <a:rect l="0" t="0" r="0" b="0"/>
              <a:pathLst>
                <a:path w="452726" h="31586">
                  <a:moveTo>
                    <a:pt x="452725" y="0"/>
                  </a:moveTo>
                  <a:lnTo>
                    <a:pt x="441547" y="11178"/>
                  </a:lnTo>
                  <a:lnTo>
                    <a:pt x="434745" y="13301"/>
                  </a:lnTo>
                  <a:lnTo>
                    <a:pt x="382984" y="11125"/>
                  </a:lnTo>
                  <a:lnTo>
                    <a:pt x="330458" y="11816"/>
                  </a:lnTo>
                  <a:lnTo>
                    <a:pt x="268688" y="19609"/>
                  </a:lnTo>
                  <a:lnTo>
                    <a:pt x="205369" y="20770"/>
                  </a:lnTo>
                  <a:lnTo>
                    <a:pt x="152747" y="22142"/>
                  </a:lnTo>
                  <a:lnTo>
                    <a:pt x="95561" y="27097"/>
                  </a:lnTo>
                  <a:lnTo>
                    <a:pt x="36251" y="257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28782" y="4657882"/>
              <a:ext cx="192732" cy="279984"/>
            </a:xfrm>
            <a:custGeom>
              <a:avLst/>
              <a:gdLst/>
              <a:ahLst/>
              <a:cxnLst/>
              <a:rect l="0" t="0" r="0" b="0"/>
              <a:pathLst>
                <a:path w="192732" h="279984">
                  <a:moveTo>
                    <a:pt x="192731" y="122056"/>
                  </a:moveTo>
                  <a:lnTo>
                    <a:pt x="190391" y="83538"/>
                  </a:lnTo>
                  <a:lnTo>
                    <a:pt x="163422" y="36684"/>
                  </a:lnTo>
                  <a:lnTo>
                    <a:pt x="143232" y="11492"/>
                  </a:lnTo>
                  <a:lnTo>
                    <a:pt x="123158" y="2726"/>
                  </a:lnTo>
                  <a:lnTo>
                    <a:pt x="98638" y="0"/>
                  </a:lnTo>
                  <a:lnTo>
                    <a:pt x="72143" y="2688"/>
                  </a:lnTo>
                  <a:lnTo>
                    <a:pt x="51009" y="10902"/>
                  </a:lnTo>
                  <a:lnTo>
                    <a:pt x="18377" y="35238"/>
                  </a:lnTo>
                  <a:lnTo>
                    <a:pt x="2120" y="66826"/>
                  </a:lnTo>
                  <a:lnTo>
                    <a:pt x="0" y="89320"/>
                  </a:lnTo>
                  <a:lnTo>
                    <a:pt x="11199" y="142961"/>
                  </a:lnTo>
                  <a:lnTo>
                    <a:pt x="17683" y="164102"/>
                  </a:lnTo>
                  <a:lnTo>
                    <a:pt x="24560" y="169974"/>
                  </a:lnTo>
                  <a:lnTo>
                    <a:pt x="33823" y="172718"/>
                  </a:lnTo>
                  <a:lnTo>
                    <a:pt x="66098" y="170992"/>
                  </a:lnTo>
                  <a:lnTo>
                    <a:pt x="86147" y="164862"/>
                  </a:lnTo>
                  <a:lnTo>
                    <a:pt x="102856" y="154339"/>
                  </a:lnTo>
                  <a:lnTo>
                    <a:pt x="125417" y="124082"/>
                  </a:lnTo>
                  <a:lnTo>
                    <a:pt x="141330" y="91071"/>
                  </a:lnTo>
                  <a:lnTo>
                    <a:pt x="145595" y="87361"/>
                  </a:lnTo>
                  <a:lnTo>
                    <a:pt x="149609" y="88397"/>
                  </a:lnTo>
                  <a:lnTo>
                    <a:pt x="157188" y="98907"/>
                  </a:lnTo>
                  <a:lnTo>
                    <a:pt x="166862" y="125726"/>
                  </a:lnTo>
                  <a:lnTo>
                    <a:pt x="169078" y="161618"/>
                  </a:lnTo>
                  <a:lnTo>
                    <a:pt x="163059" y="212018"/>
                  </a:lnTo>
                  <a:lnTo>
                    <a:pt x="164832" y="251267"/>
                  </a:lnTo>
                  <a:lnTo>
                    <a:pt x="171673" y="279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53139" y="1252891"/>
            <a:ext cx="1615022" cy="483930"/>
            <a:chOff x="2453139" y="1252891"/>
            <a:chExt cx="1615022" cy="483930"/>
          </a:xfrm>
        </p:grpSpPr>
        <p:sp>
          <p:nvSpPr>
            <p:cNvPr id="36" name="Freeform 35"/>
            <p:cNvSpPr/>
            <p:nvPr/>
          </p:nvSpPr>
          <p:spPr>
            <a:xfrm>
              <a:off x="2453139" y="1502336"/>
              <a:ext cx="637906" cy="203281"/>
            </a:xfrm>
            <a:custGeom>
              <a:avLst/>
              <a:gdLst/>
              <a:ahLst/>
              <a:cxnLst/>
              <a:rect l="0" t="0" r="0" b="0"/>
              <a:pathLst>
                <a:path w="637906" h="203281">
                  <a:moveTo>
                    <a:pt x="0" y="192752"/>
                  </a:moveTo>
                  <a:lnTo>
                    <a:pt x="5590" y="170395"/>
                  </a:lnTo>
                  <a:lnTo>
                    <a:pt x="11915" y="162639"/>
                  </a:lnTo>
                  <a:lnTo>
                    <a:pt x="31422" y="150902"/>
                  </a:lnTo>
                  <a:lnTo>
                    <a:pt x="92540" y="138411"/>
                  </a:lnTo>
                  <a:lnTo>
                    <a:pt x="155513" y="130744"/>
                  </a:lnTo>
                  <a:lnTo>
                    <a:pt x="194517" y="127586"/>
                  </a:lnTo>
                  <a:lnTo>
                    <a:pt x="236082" y="112982"/>
                  </a:lnTo>
                  <a:lnTo>
                    <a:pt x="288659" y="109404"/>
                  </a:lnTo>
                  <a:lnTo>
                    <a:pt x="344105" y="108698"/>
                  </a:lnTo>
                  <a:lnTo>
                    <a:pt x="396998" y="105438"/>
                  </a:lnTo>
                  <a:lnTo>
                    <a:pt x="447177" y="99465"/>
                  </a:lnTo>
                  <a:lnTo>
                    <a:pt x="502149" y="91050"/>
                  </a:lnTo>
                  <a:lnTo>
                    <a:pt x="561188" y="85055"/>
                  </a:lnTo>
                  <a:lnTo>
                    <a:pt x="623239" y="72952"/>
                  </a:lnTo>
                  <a:lnTo>
                    <a:pt x="630742" y="68432"/>
                  </a:lnTo>
                  <a:lnTo>
                    <a:pt x="633405" y="63078"/>
                  </a:lnTo>
                  <a:lnTo>
                    <a:pt x="632840" y="57170"/>
                  </a:lnTo>
                  <a:lnTo>
                    <a:pt x="627784" y="53231"/>
                  </a:lnTo>
                  <a:lnTo>
                    <a:pt x="569518" y="36469"/>
                  </a:lnTo>
                  <a:lnTo>
                    <a:pt x="514905" y="7663"/>
                  </a:lnTo>
                  <a:lnTo>
                    <a:pt x="494399" y="136"/>
                  </a:lnTo>
                  <a:lnTo>
                    <a:pt x="491036" y="0"/>
                  </a:lnTo>
                  <a:lnTo>
                    <a:pt x="492304" y="2250"/>
                  </a:lnTo>
                  <a:lnTo>
                    <a:pt x="503072" y="9818"/>
                  </a:lnTo>
                  <a:lnTo>
                    <a:pt x="558734" y="31276"/>
                  </a:lnTo>
                  <a:lnTo>
                    <a:pt x="588641" y="43002"/>
                  </a:lnTo>
                  <a:lnTo>
                    <a:pt x="612840" y="61944"/>
                  </a:lnTo>
                  <a:lnTo>
                    <a:pt x="627613" y="79633"/>
                  </a:lnTo>
                  <a:lnTo>
                    <a:pt x="635738" y="102312"/>
                  </a:lnTo>
                  <a:lnTo>
                    <a:pt x="637905" y="114911"/>
                  </a:lnTo>
                  <a:lnTo>
                    <a:pt x="634074" y="138269"/>
                  </a:lnTo>
                  <a:lnTo>
                    <a:pt x="629776" y="149411"/>
                  </a:lnTo>
                  <a:lnTo>
                    <a:pt x="615643" y="164910"/>
                  </a:lnTo>
                  <a:lnTo>
                    <a:pt x="567810" y="188349"/>
                  </a:lnTo>
                  <a:lnTo>
                    <a:pt x="515897" y="203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86928" y="1252891"/>
              <a:ext cx="581233" cy="483930"/>
            </a:xfrm>
            <a:custGeom>
              <a:avLst/>
              <a:gdLst/>
              <a:ahLst/>
              <a:cxnLst/>
              <a:rect l="0" t="0" r="0" b="0"/>
              <a:pathLst>
                <a:path w="581233" h="483930">
                  <a:moveTo>
                    <a:pt x="303331" y="0"/>
                  </a:moveTo>
                  <a:lnTo>
                    <a:pt x="292152" y="11178"/>
                  </a:lnTo>
                  <a:lnTo>
                    <a:pt x="285350" y="13301"/>
                  </a:lnTo>
                  <a:lnTo>
                    <a:pt x="239179" y="16714"/>
                  </a:lnTo>
                  <a:lnTo>
                    <a:pt x="184268" y="43390"/>
                  </a:lnTo>
                  <a:lnTo>
                    <a:pt x="141902" y="70442"/>
                  </a:lnTo>
                  <a:lnTo>
                    <a:pt x="79882" y="128913"/>
                  </a:lnTo>
                  <a:lnTo>
                    <a:pt x="34672" y="180185"/>
                  </a:lnTo>
                  <a:lnTo>
                    <a:pt x="8107" y="235373"/>
                  </a:lnTo>
                  <a:lnTo>
                    <a:pt x="0" y="291335"/>
                  </a:lnTo>
                  <a:lnTo>
                    <a:pt x="1518" y="347449"/>
                  </a:lnTo>
                  <a:lnTo>
                    <a:pt x="12694" y="386437"/>
                  </a:lnTo>
                  <a:lnTo>
                    <a:pt x="37431" y="431052"/>
                  </a:lnTo>
                  <a:lnTo>
                    <a:pt x="63499" y="457482"/>
                  </a:lnTo>
                  <a:lnTo>
                    <a:pt x="99038" y="474542"/>
                  </a:lnTo>
                  <a:lnTo>
                    <a:pt x="152969" y="482381"/>
                  </a:lnTo>
                  <a:lnTo>
                    <a:pt x="211802" y="483929"/>
                  </a:lnTo>
                  <a:lnTo>
                    <a:pt x="262173" y="481078"/>
                  </a:lnTo>
                  <a:lnTo>
                    <a:pt x="311023" y="469705"/>
                  </a:lnTo>
                  <a:lnTo>
                    <a:pt x="358252" y="451517"/>
                  </a:lnTo>
                  <a:lnTo>
                    <a:pt x="421024" y="418821"/>
                  </a:lnTo>
                  <a:lnTo>
                    <a:pt x="476144" y="386973"/>
                  </a:lnTo>
                  <a:lnTo>
                    <a:pt x="525234" y="345483"/>
                  </a:lnTo>
                  <a:lnTo>
                    <a:pt x="550664" y="309686"/>
                  </a:lnTo>
                  <a:lnTo>
                    <a:pt x="571812" y="255668"/>
                  </a:lnTo>
                  <a:lnTo>
                    <a:pt x="581232" y="213924"/>
                  </a:lnTo>
                  <a:lnTo>
                    <a:pt x="575120" y="157896"/>
                  </a:lnTo>
                  <a:lnTo>
                    <a:pt x="557059" y="101769"/>
                  </a:lnTo>
                  <a:lnTo>
                    <a:pt x="529791" y="55197"/>
                  </a:lnTo>
                  <a:lnTo>
                    <a:pt x="511605" y="37790"/>
                  </a:lnTo>
                  <a:lnTo>
                    <a:pt x="476045" y="20426"/>
                  </a:lnTo>
                  <a:lnTo>
                    <a:pt x="416043" y="5248"/>
                  </a:lnTo>
                  <a:lnTo>
                    <a:pt x="3665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2653181" y="3091955"/>
            <a:ext cx="735775" cy="213994"/>
          </a:xfrm>
          <a:custGeom>
            <a:avLst/>
            <a:gdLst/>
            <a:ahLst/>
            <a:cxnLst/>
            <a:rect l="0" t="0" r="0" b="0"/>
            <a:pathLst>
              <a:path w="735775" h="213994">
                <a:moveTo>
                  <a:pt x="0" y="140293"/>
                </a:moveTo>
                <a:lnTo>
                  <a:pt x="5589" y="123526"/>
                </a:lnTo>
                <a:lnTo>
                  <a:pt x="17692" y="112174"/>
                </a:lnTo>
                <a:lnTo>
                  <a:pt x="35939" y="104399"/>
                </a:lnTo>
                <a:lnTo>
                  <a:pt x="71350" y="101192"/>
                </a:lnTo>
                <a:lnTo>
                  <a:pt x="121588" y="103757"/>
                </a:lnTo>
                <a:lnTo>
                  <a:pt x="163928" y="102952"/>
                </a:lnTo>
                <a:lnTo>
                  <a:pt x="215265" y="107571"/>
                </a:lnTo>
                <a:lnTo>
                  <a:pt x="270465" y="109653"/>
                </a:lnTo>
                <a:lnTo>
                  <a:pt x="329549" y="116997"/>
                </a:lnTo>
                <a:lnTo>
                  <a:pt x="391610" y="118794"/>
                </a:lnTo>
                <a:lnTo>
                  <a:pt x="450099" y="117979"/>
                </a:lnTo>
                <a:lnTo>
                  <a:pt x="500820" y="111975"/>
                </a:lnTo>
                <a:lnTo>
                  <a:pt x="557443" y="109676"/>
                </a:lnTo>
                <a:lnTo>
                  <a:pt x="619683" y="105779"/>
                </a:lnTo>
                <a:lnTo>
                  <a:pt x="659731" y="94192"/>
                </a:lnTo>
                <a:lnTo>
                  <a:pt x="704705" y="74905"/>
                </a:lnTo>
                <a:lnTo>
                  <a:pt x="708450" y="70965"/>
                </a:lnTo>
                <a:lnTo>
                  <a:pt x="707436" y="67168"/>
                </a:lnTo>
                <a:lnTo>
                  <a:pt x="703251" y="63467"/>
                </a:lnTo>
                <a:lnTo>
                  <a:pt x="642588" y="36472"/>
                </a:lnTo>
                <a:lnTo>
                  <a:pt x="581308" y="14606"/>
                </a:lnTo>
                <a:lnTo>
                  <a:pt x="537396" y="43"/>
                </a:lnTo>
                <a:lnTo>
                  <a:pt x="532569" y="0"/>
                </a:lnTo>
                <a:lnTo>
                  <a:pt x="531691" y="2310"/>
                </a:lnTo>
                <a:lnTo>
                  <a:pt x="533445" y="6191"/>
                </a:lnTo>
                <a:lnTo>
                  <a:pt x="547872" y="13622"/>
                </a:lnTo>
                <a:lnTo>
                  <a:pt x="608581" y="31455"/>
                </a:lnTo>
                <a:lnTo>
                  <a:pt x="647344" y="43184"/>
                </a:lnTo>
                <a:lnTo>
                  <a:pt x="706012" y="72636"/>
                </a:lnTo>
                <a:lnTo>
                  <a:pt x="726734" y="80198"/>
                </a:lnTo>
                <a:lnTo>
                  <a:pt x="732494" y="86192"/>
                </a:lnTo>
                <a:lnTo>
                  <a:pt x="735164" y="93697"/>
                </a:lnTo>
                <a:lnTo>
                  <a:pt x="735774" y="102210"/>
                </a:lnTo>
                <a:lnTo>
                  <a:pt x="732672" y="109055"/>
                </a:lnTo>
                <a:lnTo>
                  <a:pt x="719866" y="119781"/>
                </a:lnTo>
                <a:lnTo>
                  <a:pt x="664621" y="148236"/>
                </a:lnTo>
                <a:lnTo>
                  <a:pt x="635222" y="163704"/>
                </a:lnTo>
                <a:lnTo>
                  <a:pt x="573238" y="200551"/>
                </a:lnTo>
                <a:lnTo>
                  <a:pt x="547482" y="2139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811316" y="2642653"/>
            <a:ext cx="305327" cy="776183"/>
            <a:chOff x="3811316" y="2642653"/>
            <a:chExt cx="305327" cy="776183"/>
          </a:xfrm>
        </p:grpSpPr>
        <p:sp>
          <p:nvSpPr>
            <p:cNvPr id="40" name="Freeform 39"/>
            <p:cNvSpPr/>
            <p:nvPr/>
          </p:nvSpPr>
          <p:spPr>
            <a:xfrm>
              <a:off x="3845097" y="2642653"/>
              <a:ext cx="18862" cy="242156"/>
            </a:xfrm>
            <a:custGeom>
              <a:avLst/>
              <a:gdLst/>
              <a:ahLst/>
              <a:cxnLst/>
              <a:rect l="0" t="0" r="0" b="0"/>
              <a:pathLst>
                <a:path w="18862" h="242156">
                  <a:moveTo>
                    <a:pt x="8333" y="0"/>
                  </a:moveTo>
                  <a:lnTo>
                    <a:pt x="0" y="48930"/>
                  </a:lnTo>
                  <a:lnTo>
                    <a:pt x="3827" y="108061"/>
                  </a:lnTo>
                  <a:lnTo>
                    <a:pt x="14679" y="164801"/>
                  </a:lnTo>
                  <a:lnTo>
                    <a:pt x="18035" y="214830"/>
                  </a:lnTo>
                  <a:lnTo>
                    <a:pt x="1886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74487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11316" y="3011150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8" y="5589"/>
                  </a:lnTo>
                  <a:lnTo>
                    <a:pt x="123822" y="18211"/>
                  </a:lnTo>
                  <a:lnTo>
                    <a:pt x="63056" y="26748"/>
                  </a:lnTo>
                  <a:lnTo>
                    <a:pt x="19171" y="256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42272" y="3135125"/>
              <a:ext cx="274371" cy="283711"/>
            </a:xfrm>
            <a:custGeom>
              <a:avLst/>
              <a:gdLst/>
              <a:ahLst/>
              <a:cxnLst/>
              <a:rect l="0" t="0" r="0" b="0"/>
              <a:pathLst>
                <a:path w="274371" h="283711">
                  <a:moveTo>
                    <a:pt x="95386" y="44481"/>
                  </a:moveTo>
                  <a:lnTo>
                    <a:pt x="130283" y="15173"/>
                  </a:lnTo>
                  <a:lnTo>
                    <a:pt x="159538" y="572"/>
                  </a:lnTo>
                  <a:lnTo>
                    <a:pt x="169740" y="0"/>
                  </a:lnTo>
                  <a:lnTo>
                    <a:pt x="190433" y="5604"/>
                  </a:lnTo>
                  <a:lnTo>
                    <a:pt x="198525" y="12714"/>
                  </a:lnTo>
                  <a:lnTo>
                    <a:pt x="219917" y="54627"/>
                  </a:lnTo>
                  <a:lnTo>
                    <a:pt x="226772" y="79406"/>
                  </a:lnTo>
                  <a:lnTo>
                    <a:pt x="229462" y="129308"/>
                  </a:lnTo>
                  <a:lnTo>
                    <a:pt x="222199" y="169051"/>
                  </a:lnTo>
                  <a:lnTo>
                    <a:pt x="192790" y="232143"/>
                  </a:lnTo>
                  <a:lnTo>
                    <a:pt x="166750" y="259442"/>
                  </a:lnTo>
                  <a:lnTo>
                    <a:pt x="131219" y="276759"/>
                  </a:lnTo>
                  <a:lnTo>
                    <a:pt x="91055" y="283710"/>
                  </a:lnTo>
                  <a:lnTo>
                    <a:pt x="66555" y="279096"/>
                  </a:lnTo>
                  <a:lnTo>
                    <a:pt x="22230" y="257071"/>
                  </a:lnTo>
                  <a:lnTo>
                    <a:pt x="7110" y="237621"/>
                  </a:lnTo>
                  <a:lnTo>
                    <a:pt x="1441" y="225884"/>
                  </a:lnTo>
                  <a:lnTo>
                    <a:pt x="0" y="214549"/>
                  </a:lnTo>
                  <a:lnTo>
                    <a:pt x="4639" y="192596"/>
                  </a:lnTo>
                  <a:lnTo>
                    <a:pt x="11491" y="184168"/>
                  </a:lnTo>
                  <a:lnTo>
                    <a:pt x="31583" y="171685"/>
                  </a:lnTo>
                  <a:lnTo>
                    <a:pt x="74791" y="163669"/>
                  </a:lnTo>
                  <a:lnTo>
                    <a:pt x="133388" y="169366"/>
                  </a:lnTo>
                  <a:lnTo>
                    <a:pt x="186904" y="184876"/>
                  </a:lnTo>
                  <a:lnTo>
                    <a:pt x="242795" y="210124"/>
                  </a:lnTo>
                  <a:lnTo>
                    <a:pt x="274370" y="223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726880" y="4253513"/>
            <a:ext cx="1263421" cy="505368"/>
            <a:chOff x="2726880" y="4253513"/>
            <a:chExt cx="1263421" cy="505368"/>
          </a:xfrm>
        </p:grpSpPr>
        <p:sp>
          <p:nvSpPr>
            <p:cNvPr id="45" name="Freeform 44"/>
            <p:cNvSpPr/>
            <p:nvPr/>
          </p:nvSpPr>
          <p:spPr>
            <a:xfrm>
              <a:off x="2726880" y="4462908"/>
              <a:ext cx="758791" cy="295973"/>
            </a:xfrm>
            <a:custGeom>
              <a:avLst/>
              <a:gdLst/>
              <a:ahLst/>
              <a:cxnLst/>
              <a:rect l="0" t="0" r="0" b="0"/>
              <a:pathLst>
                <a:path w="758791" h="295973">
                  <a:moveTo>
                    <a:pt x="0" y="201216"/>
                  </a:moveTo>
                  <a:lnTo>
                    <a:pt x="11179" y="190038"/>
                  </a:lnTo>
                  <a:lnTo>
                    <a:pt x="16811" y="189084"/>
                  </a:lnTo>
                  <a:lnTo>
                    <a:pt x="22906" y="190789"/>
                  </a:lnTo>
                  <a:lnTo>
                    <a:pt x="29309" y="194265"/>
                  </a:lnTo>
                  <a:lnTo>
                    <a:pt x="48901" y="195007"/>
                  </a:lnTo>
                  <a:lnTo>
                    <a:pt x="86239" y="195087"/>
                  </a:lnTo>
                  <a:lnTo>
                    <a:pt x="113198" y="197322"/>
                  </a:lnTo>
                  <a:lnTo>
                    <a:pt x="171753" y="195464"/>
                  </a:lnTo>
                  <a:lnTo>
                    <a:pt x="233708" y="200080"/>
                  </a:lnTo>
                  <a:lnTo>
                    <a:pt x="289837" y="199822"/>
                  </a:lnTo>
                  <a:lnTo>
                    <a:pt x="352377" y="192122"/>
                  </a:lnTo>
                  <a:lnTo>
                    <a:pt x="399076" y="191112"/>
                  </a:lnTo>
                  <a:lnTo>
                    <a:pt x="455547" y="190813"/>
                  </a:lnTo>
                  <a:lnTo>
                    <a:pt x="505554" y="190725"/>
                  </a:lnTo>
                  <a:lnTo>
                    <a:pt x="557138" y="183459"/>
                  </a:lnTo>
                  <a:lnTo>
                    <a:pt x="611174" y="177691"/>
                  </a:lnTo>
                  <a:lnTo>
                    <a:pt x="666908" y="171223"/>
                  </a:lnTo>
                  <a:lnTo>
                    <a:pt x="703361" y="164513"/>
                  </a:lnTo>
                  <a:lnTo>
                    <a:pt x="709893" y="159200"/>
                  </a:lnTo>
                  <a:lnTo>
                    <a:pt x="713078" y="152148"/>
                  </a:lnTo>
                  <a:lnTo>
                    <a:pt x="714032" y="143938"/>
                  </a:lnTo>
                  <a:lnTo>
                    <a:pt x="708852" y="128576"/>
                  </a:lnTo>
                  <a:lnTo>
                    <a:pt x="704195" y="121204"/>
                  </a:lnTo>
                  <a:lnTo>
                    <a:pt x="689662" y="109893"/>
                  </a:lnTo>
                  <a:lnTo>
                    <a:pt x="657326" y="87511"/>
                  </a:lnTo>
                  <a:lnTo>
                    <a:pt x="600166" y="32705"/>
                  </a:lnTo>
                  <a:lnTo>
                    <a:pt x="572057" y="4673"/>
                  </a:lnTo>
                  <a:lnTo>
                    <a:pt x="570884" y="1167"/>
                  </a:lnTo>
                  <a:lnTo>
                    <a:pt x="573612" y="0"/>
                  </a:lnTo>
                  <a:lnTo>
                    <a:pt x="578940" y="392"/>
                  </a:lnTo>
                  <a:lnTo>
                    <a:pt x="641678" y="46598"/>
                  </a:lnTo>
                  <a:lnTo>
                    <a:pt x="676140" y="71715"/>
                  </a:lnTo>
                  <a:lnTo>
                    <a:pt x="702976" y="87586"/>
                  </a:lnTo>
                  <a:lnTo>
                    <a:pt x="754400" y="134663"/>
                  </a:lnTo>
                  <a:lnTo>
                    <a:pt x="757958" y="142810"/>
                  </a:lnTo>
                  <a:lnTo>
                    <a:pt x="758790" y="161220"/>
                  </a:lnTo>
                  <a:lnTo>
                    <a:pt x="752682" y="191315"/>
                  </a:lnTo>
                  <a:lnTo>
                    <a:pt x="718668" y="253914"/>
                  </a:lnTo>
                  <a:lnTo>
                    <a:pt x="684353" y="295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37658" y="4253513"/>
              <a:ext cx="52643" cy="505368"/>
            </a:xfrm>
            <a:custGeom>
              <a:avLst/>
              <a:gdLst/>
              <a:ahLst/>
              <a:cxnLst/>
              <a:rect l="0" t="0" r="0" b="0"/>
              <a:pathLst>
                <a:path w="52643" h="505368">
                  <a:moveTo>
                    <a:pt x="0" y="0"/>
                  </a:moveTo>
                  <a:lnTo>
                    <a:pt x="8333" y="37478"/>
                  </a:lnTo>
                  <a:lnTo>
                    <a:pt x="15684" y="94490"/>
                  </a:lnTo>
                  <a:lnTo>
                    <a:pt x="19465" y="156029"/>
                  </a:lnTo>
                  <a:lnTo>
                    <a:pt x="20585" y="209357"/>
                  </a:lnTo>
                  <a:lnTo>
                    <a:pt x="28199" y="262062"/>
                  </a:lnTo>
                  <a:lnTo>
                    <a:pt x="34036" y="322560"/>
                  </a:lnTo>
                  <a:lnTo>
                    <a:pt x="39720" y="377893"/>
                  </a:lnTo>
                  <a:lnTo>
                    <a:pt x="44524" y="428213"/>
                  </a:lnTo>
                  <a:lnTo>
                    <a:pt x="50236" y="469639"/>
                  </a:lnTo>
                  <a:lnTo>
                    <a:pt x="52642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369119" y="127616"/>
            <a:ext cx="3200664" cy="556737"/>
            <a:chOff x="3369119" y="127616"/>
            <a:chExt cx="3200664" cy="556737"/>
          </a:xfrm>
        </p:grpSpPr>
        <p:sp>
          <p:nvSpPr>
            <p:cNvPr id="2" name="Freeform 1"/>
            <p:cNvSpPr/>
            <p:nvPr/>
          </p:nvSpPr>
          <p:spPr>
            <a:xfrm>
              <a:off x="3369119" y="127616"/>
              <a:ext cx="400084" cy="525151"/>
            </a:xfrm>
            <a:custGeom>
              <a:avLst/>
              <a:gdLst/>
              <a:ahLst/>
              <a:cxnLst/>
              <a:rect l="0" t="0" r="0" b="0"/>
              <a:pathLst>
                <a:path w="400084" h="525151">
                  <a:moveTo>
                    <a:pt x="0" y="525150"/>
                  </a:moveTo>
                  <a:lnTo>
                    <a:pt x="17958" y="464040"/>
                  </a:lnTo>
                  <a:lnTo>
                    <a:pt x="35149" y="404019"/>
                  </a:lnTo>
                  <a:lnTo>
                    <a:pt x="52649" y="340613"/>
                  </a:lnTo>
                  <a:lnTo>
                    <a:pt x="66292" y="288759"/>
                  </a:lnTo>
                  <a:lnTo>
                    <a:pt x="85153" y="228941"/>
                  </a:lnTo>
                  <a:lnTo>
                    <a:pt x="102439" y="169883"/>
                  </a:lnTo>
                  <a:lnTo>
                    <a:pt x="114970" y="112220"/>
                  </a:lnTo>
                  <a:lnTo>
                    <a:pt x="122458" y="83093"/>
                  </a:lnTo>
                  <a:lnTo>
                    <a:pt x="126092" y="81876"/>
                  </a:lnTo>
                  <a:lnTo>
                    <a:pt x="129685" y="85745"/>
                  </a:lnTo>
                  <a:lnTo>
                    <a:pt x="136621" y="133981"/>
                  </a:lnTo>
                  <a:lnTo>
                    <a:pt x="148043" y="196715"/>
                  </a:lnTo>
                  <a:lnTo>
                    <a:pt x="161564" y="248924"/>
                  </a:lnTo>
                  <a:lnTo>
                    <a:pt x="172003" y="282259"/>
                  </a:lnTo>
                  <a:lnTo>
                    <a:pt x="175500" y="286014"/>
                  </a:lnTo>
                  <a:lnTo>
                    <a:pt x="179001" y="285007"/>
                  </a:lnTo>
                  <a:lnTo>
                    <a:pt x="203769" y="248901"/>
                  </a:lnTo>
                  <a:lnTo>
                    <a:pt x="229764" y="192847"/>
                  </a:lnTo>
                  <a:lnTo>
                    <a:pt x="255348" y="139799"/>
                  </a:lnTo>
                  <a:lnTo>
                    <a:pt x="276677" y="77918"/>
                  </a:lnTo>
                  <a:lnTo>
                    <a:pt x="303056" y="17386"/>
                  </a:lnTo>
                  <a:lnTo>
                    <a:pt x="307322" y="4147"/>
                  </a:lnTo>
                  <a:lnTo>
                    <a:pt x="310166" y="0"/>
                  </a:lnTo>
                  <a:lnTo>
                    <a:pt x="312062" y="1915"/>
                  </a:lnTo>
                  <a:lnTo>
                    <a:pt x="316525" y="52221"/>
                  </a:lnTo>
                  <a:lnTo>
                    <a:pt x="324112" y="100494"/>
                  </a:lnTo>
                  <a:lnTo>
                    <a:pt x="333769" y="158731"/>
                  </a:lnTo>
                  <a:lnTo>
                    <a:pt x="344040" y="216930"/>
                  </a:lnTo>
                  <a:lnTo>
                    <a:pt x="357990" y="279174"/>
                  </a:lnTo>
                  <a:lnTo>
                    <a:pt x="372011" y="341252"/>
                  </a:lnTo>
                  <a:lnTo>
                    <a:pt x="386045" y="395715"/>
                  </a:lnTo>
                  <a:lnTo>
                    <a:pt x="396963" y="448413"/>
                  </a:lnTo>
                  <a:lnTo>
                    <a:pt x="400083" y="483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69397" y="410611"/>
              <a:ext cx="26148" cy="178985"/>
            </a:xfrm>
            <a:custGeom>
              <a:avLst/>
              <a:gdLst/>
              <a:ahLst/>
              <a:cxnLst/>
              <a:rect l="0" t="0" r="0" b="0"/>
              <a:pathLst>
                <a:path w="26148" h="178985">
                  <a:moveTo>
                    <a:pt x="15618" y="0"/>
                  </a:moveTo>
                  <a:lnTo>
                    <a:pt x="4165" y="48931"/>
                  </a:lnTo>
                  <a:lnTo>
                    <a:pt x="0" y="80239"/>
                  </a:lnTo>
                  <a:lnTo>
                    <a:pt x="6857" y="141758"/>
                  </a:lnTo>
                  <a:lnTo>
                    <a:pt x="12894" y="162439"/>
                  </a:lnTo>
                  <a:lnTo>
                    <a:pt x="2614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63958" y="2526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85057" y="379025"/>
              <a:ext cx="84229" cy="273742"/>
            </a:xfrm>
            <a:custGeom>
              <a:avLst/>
              <a:gdLst/>
              <a:ahLst/>
              <a:cxnLst/>
              <a:rect l="0" t="0" r="0" b="0"/>
              <a:pathLst>
                <a:path w="84229" h="273742">
                  <a:moveTo>
                    <a:pt x="84228" y="0"/>
                  </a:moveTo>
                  <a:lnTo>
                    <a:pt x="68587" y="17981"/>
                  </a:lnTo>
                  <a:lnTo>
                    <a:pt x="53019" y="60354"/>
                  </a:lnTo>
                  <a:lnTo>
                    <a:pt x="38679" y="113178"/>
                  </a:lnTo>
                  <a:lnTo>
                    <a:pt x="24581" y="173048"/>
                  </a:lnTo>
                  <a:lnTo>
                    <a:pt x="10531" y="23114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2414" y="357968"/>
              <a:ext cx="168457" cy="221100"/>
            </a:xfrm>
            <a:custGeom>
              <a:avLst/>
              <a:gdLst/>
              <a:ahLst/>
              <a:cxnLst/>
              <a:rect l="0" t="0" r="0" b="0"/>
              <a:pathLst>
                <a:path w="168457" h="221100">
                  <a:moveTo>
                    <a:pt x="168456" y="221099"/>
                  </a:moveTo>
                  <a:lnTo>
                    <a:pt x="151688" y="215510"/>
                  </a:lnTo>
                  <a:lnTo>
                    <a:pt x="140337" y="203407"/>
                  </a:lnTo>
                  <a:lnTo>
                    <a:pt x="97853" y="142041"/>
                  </a:lnTo>
                  <a:lnTo>
                    <a:pt x="59997" y="82598"/>
                  </a:lnTo>
                  <a:lnTo>
                    <a:pt x="14294" y="227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32455" y="399414"/>
              <a:ext cx="169100" cy="214321"/>
            </a:xfrm>
            <a:custGeom>
              <a:avLst/>
              <a:gdLst/>
              <a:ahLst/>
              <a:cxnLst/>
              <a:rect l="0" t="0" r="0" b="0"/>
              <a:pathLst>
                <a:path w="169100" h="214321">
                  <a:moveTo>
                    <a:pt x="0" y="137539"/>
                  </a:moveTo>
                  <a:lnTo>
                    <a:pt x="11179" y="120771"/>
                  </a:lnTo>
                  <a:lnTo>
                    <a:pt x="19151" y="115832"/>
                  </a:lnTo>
                  <a:lnTo>
                    <a:pt x="78807" y="101665"/>
                  </a:lnTo>
                  <a:lnTo>
                    <a:pt x="136157" y="81674"/>
                  </a:lnTo>
                  <a:lnTo>
                    <a:pt x="146924" y="75729"/>
                  </a:lnTo>
                  <a:lnTo>
                    <a:pt x="162006" y="59765"/>
                  </a:lnTo>
                  <a:lnTo>
                    <a:pt x="167665" y="50595"/>
                  </a:lnTo>
                  <a:lnTo>
                    <a:pt x="169099" y="42141"/>
                  </a:lnTo>
                  <a:lnTo>
                    <a:pt x="167715" y="34166"/>
                  </a:lnTo>
                  <a:lnTo>
                    <a:pt x="159938" y="19066"/>
                  </a:lnTo>
                  <a:lnTo>
                    <a:pt x="148683" y="4556"/>
                  </a:lnTo>
                  <a:lnTo>
                    <a:pt x="141236" y="920"/>
                  </a:lnTo>
                  <a:lnTo>
                    <a:pt x="123603" y="0"/>
                  </a:lnTo>
                  <a:lnTo>
                    <a:pt x="107188" y="6611"/>
                  </a:lnTo>
                  <a:lnTo>
                    <a:pt x="49208" y="57052"/>
                  </a:lnTo>
                  <a:lnTo>
                    <a:pt x="35129" y="70961"/>
                  </a:lnTo>
                  <a:lnTo>
                    <a:pt x="27312" y="91181"/>
                  </a:lnTo>
                  <a:lnTo>
                    <a:pt x="25007" y="114596"/>
                  </a:lnTo>
                  <a:lnTo>
                    <a:pt x="27882" y="136701"/>
                  </a:lnTo>
                  <a:lnTo>
                    <a:pt x="41667" y="168876"/>
                  </a:lnTo>
                  <a:lnTo>
                    <a:pt x="60569" y="195047"/>
                  </a:lnTo>
                  <a:lnTo>
                    <a:pt x="86577" y="212030"/>
                  </a:lnTo>
                  <a:lnTo>
                    <a:pt x="109449" y="214320"/>
                  </a:lnTo>
                  <a:lnTo>
                    <a:pt x="168456" y="211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5952" y="221418"/>
              <a:ext cx="188702" cy="403448"/>
            </a:xfrm>
            <a:custGeom>
              <a:avLst/>
              <a:gdLst/>
              <a:ahLst/>
              <a:cxnLst/>
              <a:rect l="0" t="0" r="0" b="0"/>
              <a:pathLst>
                <a:path w="188702" h="403448">
                  <a:moveTo>
                    <a:pt x="125530" y="315535"/>
                  </a:moveTo>
                  <a:lnTo>
                    <a:pt x="131119" y="298767"/>
                  </a:lnTo>
                  <a:lnTo>
                    <a:pt x="129005" y="265983"/>
                  </a:lnTo>
                  <a:lnTo>
                    <a:pt x="120970" y="232223"/>
                  </a:lnTo>
                  <a:lnTo>
                    <a:pt x="115471" y="223729"/>
                  </a:lnTo>
                  <a:lnTo>
                    <a:pt x="100002" y="211171"/>
                  </a:lnTo>
                  <a:lnTo>
                    <a:pt x="81429" y="207930"/>
                  </a:lnTo>
                  <a:lnTo>
                    <a:pt x="71562" y="208703"/>
                  </a:lnTo>
                  <a:lnTo>
                    <a:pt x="54361" y="218921"/>
                  </a:lnTo>
                  <a:lnTo>
                    <a:pt x="24254" y="254077"/>
                  </a:lnTo>
                  <a:lnTo>
                    <a:pt x="8434" y="295635"/>
                  </a:lnTo>
                  <a:lnTo>
                    <a:pt x="1014" y="353675"/>
                  </a:lnTo>
                  <a:lnTo>
                    <a:pt x="0" y="382009"/>
                  </a:lnTo>
                  <a:lnTo>
                    <a:pt x="4408" y="391436"/>
                  </a:lnTo>
                  <a:lnTo>
                    <a:pt x="12026" y="397721"/>
                  </a:lnTo>
                  <a:lnTo>
                    <a:pt x="21785" y="401911"/>
                  </a:lnTo>
                  <a:lnTo>
                    <a:pt x="41986" y="403447"/>
                  </a:lnTo>
                  <a:lnTo>
                    <a:pt x="61493" y="399061"/>
                  </a:lnTo>
                  <a:lnTo>
                    <a:pt x="77962" y="389312"/>
                  </a:lnTo>
                  <a:lnTo>
                    <a:pt x="89960" y="374061"/>
                  </a:lnTo>
                  <a:lnTo>
                    <a:pt x="117771" y="312008"/>
                  </a:lnTo>
                  <a:lnTo>
                    <a:pt x="138035" y="258686"/>
                  </a:lnTo>
                  <a:lnTo>
                    <a:pt x="152133" y="209159"/>
                  </a:lnTo>
                  <a:lnTo>
                    <a:pt x="155639" y="162223"/>
                  </a:lnTo>
                  <a:lnTo>
                    <a:pt x="156678" y="112442"/>
                  </a:lnTo>
                  <a:lnTo>
                    <a:pt x="157028" y="53106"/>
                  </a:lnTo>
                  <a:lnTo>
                    <a:pt x="151509" y="1914"/>
                  </a:lnTo>
                  <a:lnTo>
                    <a:pt x="149868" y="0"/>
                  </a:lnTo>
                  <a:lnTo>
                    <a:pt x="140808" y="61372"/>
                  </a:lnTo>
                  <a:lnTo>
                    <a:pt x="145099" y="119014"/>
                  </a:lnTo>
                  <a:lnTo>
                    <a:pt x="151882" y="180790"/>
                  </a:lnTo>
                  <a:lnTo>
                    <a:pt x="157251" y="236883"/>
                  </a:lnTo>
                  <a:lnTo>
                    <a:pt x="171633" y="293826"/>
                  </a:lnTo>
                  <a:lnTo>
                    <a:pt x="188701" y="326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4563" y="229301"/>
              <a:ext cx="215459" cy="360295"/>
            </a:xfrm>
            <a:custGeom>
              <a:avLst/>
              <a:gdLst/>
              <a:ahLst/>
              <a:cxnLst/>
              <a:rect l="0" t="0" r="0" b="0"/>
              <a:pathLst>
                <a:path w="215459" h="360295">
                  <a:moveTo>
                    <a:pt x="36473" y="360294"/>
                  </a:moveTo>
                  <a:lnTo>
                    <a:pt x="19684" y="302910"/>
                  </a:lnTo>
                  <a:lnTo>
                    <a:pt x="13140" y="240295"/>
                  </a:lnTo>
                  <a:lnTo>
                    <a:pt x="6518" y="181913"/>
                  </a:lnTo>
                  <a:lnTo>
                    <a:pt x="5210" y="122461"/>
                  </a:lnTo>
                  <a:lnTo>
                    <a:pt x="4951" y="65657"/>
                  </a:lnTo>
                  <a:lnTo>
                    <a:pt x="0" y="2347"/>
                  </a:lnTo>
                  <a:lnTo>
                    <a:pt x="2799" y="0"/>
                  </a:lnTo>
                  <a:lnTo>
                    <a:pt x="7004" y="775"/>
                  </a:lnTo>
                  <a:lnTo>
                    <a:pt x="17916" y="10995"/>
                  </a:lnTo>
                  <a:lnTo>
                    <a:pt x="34094" y="36480"/>
                  </a:lnTo>
                  <a:lnTo>
                    <a:pt x="55630" y="87711"/>
                  </a:lnTo>
                  <a:lnTo>
                    <a:pt x="75178" y="140854"/>
                  </a:lnTo>
                  <a:lnTo>
                    <a:pt x="100357" y="202824"/>
                  </a:lnTo>
                  <a:lnTo>
                    <a:pt x="127597" y="256240"/>
                  </a:lnTo>
                  <a:lnTo>
                    <a:pt x="159752" y="316725"/>
                  </a:lnTo>
                  <a:lnTo>
                    <a:pt x="180495" y="349335"/>
                  </a:lnTo>
                  <a:lnTo>
                    <a:pt x="186300" y="352988"/>
                  </a:lnTo>
                  <a:lnTo>
                    <a:pt x="191340" y="351914"/>
                  </a:lnTo>
                  <a:lnTo>
                    <a:pt x="195869" y="347688"/>
                  </a:lnTo>
                  <a:lnTo>
                    <a:pt x="207834" y="324974"/>
                  </a:lnTo>
                  <a:lnTo>
                    <a:pt x="214454" y="264122"/>
                  </a:lnTo>
                  <a:lnTo>
                    <a:pt x="215259" y="203517"/>
                  </a:lnTo>
                  <a:lnTo>
                    <a:pt x="215399" y="152535"/>
                  </a:lnTo>
                  <a:lnTo>
                    <a:pt x="215446" y="91311"/>
                  </a:lnTo>
                  <a:lnTo>
                    <a:pt x="215455" y="40397"/>
                  </a:lnTo>
                  <a:lnTo>
                    <a:pt x="215458" y="12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76972" y="410611"/>
              <a:ext cx="96530" cy="125993"/>
            </a:xfrm>
            <a:custGeom>
              <a:avLst/>
              <a:gdLst/>
              <a:ahLst/>
              <a:cxnLst/>
              <a:rect l="0" t="0" r="0" b="0"/>
              <a:pathLst>
                <a:path w="96530" h="125993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69" y="100212"/>
                  </a:lnTo>
                  <a:lnTo>
                    <a:pt x="18177" y="119018"/>
                  </a:lnTo>
                  <a:lnTo>
                    <a:pt x="25424" y="123799"/>
                  </a:lnTo>
                  <a:lnTo>
                    <a:pt x="42835" y="125992"/>
                  </a:lnTo>
                  <a:lnTo>
                    <a:pt x="51222" y="121429"/>
                  </a:lnTo>
                  <a:lnTo>
                    <a:pt x="66779" y="103881"/>
                  </a:lnTo>
                  <a:lnTo>
                    <a:pt x="95348" y="41991"/>
                  </a:lnTo>
                  <a:lnTo>
                    <a:pt x="96529" y="27241"/>
                  </a:lnTo>
                  <a:lnTo>
                    <a:pt x="9256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22176" y="392697"/>
              <a:ext cx="284270" cy="133728"/>
            </a:xfrm>
            <a:custGeom>
              <a:avLst/>
              <a:gdLst/>
              <a:ahLst/>
              <a:cxnLst/>
              <a:rect l="0" t="0" r="0" b="0"/>
              <a:pathLst>
                <a:path w="284270" h="133728">
                  <a:moveTo>
                    <a:pt x="0" y="7385"/>
                  </a:moveTo>
                  <a:lnTo>
                    <a:pt x="17958" y="68496"/>
                  </a:lnTo>
                  <a:lnTo>
                    <a:pt x="35149" y="122928"/>
                  </a:lnTo>
                  <a:lnTo>
                    <a:pt x="37471" y="125358"/>
                  </a:lnTo>
                  <a:lnTo>
                    <a:pt x="39018" y="122298"/>
                  </a:lnTo>
                  <a:lnTo>
                    <a:pt x="44961" y="61220"/>
                  </a:lnTo>
                  <a:lnTo>
                    <a:pt x="56714" y="18149"/>
                  </a:lnTo>
                  <a:lnTo>
                    <a:pt x="61206" y="13392"/>
                  </a:lnTo>
                  <a:lnTo>
                    <a:pt x="66540" y="12559"/>
                  </a:lnTo>
                  <a:lnTo>
                    <a:pt x="78706" y="17874"/>
                  </a:lnTo>
                  <a:lnTo>
                    <a:pt x="91913" y="28035"/>
                  </a:lnTo>
                  <a:lnTo>
                    <a:pt x="129696" y="84970"/>
                  </a:lnTo>
                  <a:lnTo>
                    <a:pt x="138751" y="103869"/>
                  </a:lnTo>
                  <a:lnTo>
                    <a:pt x="141634" y="104463"/>
                  </a:lnTo>
                  <a:lnTo>
                    <a:pt x="144837" y="89525"/>
                  </a:lnTo>
                  <a:lnTo>
                    <a:pt x="153301" y="27243"/>
                  </a:lnTo>
                  <a:lnTo>
                    <a:pt x="158353" y="13605"/>
                  </a:lnTo>
                  <a:lnTo>
                    <a:pt x="165230" y="5683"/>
                  </a:lnTo>
                  <a:lnTo>
                    <a:pt x="173324" y="1571"/>
                  </a:lnTo>
                  <a:lnTo>
                    <a:pt x="182230" y="0"/>
                  </a:lnTo>
                  <a:lnTo>
                    <a:pt x="201484" y="4493"/>
                  </a:lnTo>
                  <a:lnTo>
                    <a:pt x="211532" y="8967"/>
                  </a:lnTo>
                  <a:lnTo>
                    <a:pt x="225815" y="23296"/>
                  </a:lnTo>
                  <a:lnTo>
                    <a:pt x="260507" y="81557"/>
                  </a:lnTo>
                  <a:lnTo>
                    <a:pt x="284269" y="133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59088" y="189512"/>
              <a:ext cx="192774" cy="351790"/>
            </a:xfrm>
            <a:custGeom>
              <a:avLst/>
              <a:gdLst/>
              <a:ahLst/>
              <a:cxnLst/>
              <a:rect l="0" t="0" r="0" b="0"/>
              <a:pathLst>
                <a:path w="192774" h="351790">
                  <a:moveTo>
                    <a:pt x="0" y="0"/>
                  </a:moveTo>
                  <a:lnTo>
                    <a:pt x="11453" y="54145"/>
                  </a:lnTo>
                  <a:lnTo>
                    <a:pt x="24749" y="114681"/>
                  </a:lnTo>
                  <a:lnTo>
                    <a:pt x="35149" y="165651"/>
                  </a:lnTo>
                  <a:lnTo>
                    <a:pt x="40050" y="217798"/>
                  </a:lnTo>
                  <a:lnTo>
                    <a:pt x="48942" y="273349"/>
                  </a:lnTo>
                  <a:lnTo>
                    <a:pt x="50998" y="304763"/>
                  </a:lnTo>
                  <a:lnTo>
                    <a:pt x="49206" y="313140"/>
                  </a:lnTo>
                  <a:lnTo>
                    <a:pt x="45672" y="316385"/>
                  </a:lnTo>
                  <a:lnTo>
                    <a:pt x="40976" y="316208"/>
                  </a:lnTo>
                  <a:lnTo>
                    <a:pt x="37846" y="311411"/>
                  </a:lnTo>
                  <a:lnTo>
                    <a:pt x="34368" y="293603"/>
                  </a:lnTo>
                  <a:lnTo>
                    <a:pt x="37999" y="257270"/>
                  </a:lnTo>
                  <a:lnTo>
                    <a:pt x="52073" y="222458"/>
                  </a:lnTo>
                  <a:lnTo>
                    <a:pt x="61622" y="214986"/>
                  </a:lnTo>
                  <a:lnTo>
                    <a:pt x="87829" y="206684"/>
                  </a:lnTo>
                  <a:lnTo>
                    <a:pt x="112734" y="209233"/>
                  </a:lnTo>
                  <a:lnTo>
                    <a:pt x="134332" y="218165"/>
                  </a:lnTo>
                  <a:lnTo>
                    <a:pt x="174678" y="249713"/>
                  </a:lnTo>
                  <a:lnTo>
                    <a:pt x="190706" y="275981"/>
                  </a:lnTo>
                  <a:lnTo>
                    <a:pt x="192773" y="295794"/>
                  </a:lnTo>
                  <a:lnTo>
                    <a:pt x="188622" y="316298"/>
                  </a:lnTo>
                  <a:lnTo>
                    <a:pt x="178978" y="337109"/>
                  </a:lnTo>
                  <a:lnTo>
                    <a:pt x="170791" y="344062"/>
                  </a:lnTo>
                  <a:lnTo>
                    <a:pt x="149217" y="351789"/>
                  </a:lnTo>
                  <a:lnTo>
                    <a:pt x="98115" y="348822"/>
                  </a:lnTo>
                  <a:lnTo>
                    <a:pt x="7369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22259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80186" y="324195"/>
              <a:ext cx="172594" cy="194490"/>
            </a:xfrm>
            <a:custGeom>
              <a:avLst/>
              <a:gdLst/>
              <a:ahLst/>
              <a:cxnLst/>
              <a:rect l="0" t="0" r="0" b="0"/>
              <a:pathLst>
                <a:path w="172594" h="194490">
                  <a:moveTo>
                    <a:pt x="0" y="75887"/>
                  </a:moveTo>
                  <a:lnTo>
                    <a:pt x="37478" y="84221"/>
                  </a:lnTo>
                  <a:lnTo>
                    <a:pt x="88902" y="85982"/>
                  </a:lnTo>
                  <a:lnTo>
                    <a:pt x="113212" y="79984"/>
                  </a:lnTo>
                  <a:lnTo>
                    <a:pt x="157414" y="62659"/>
                  </a:lnTo>
                  <a:lnTo>
                    <a:pt x="164604" y="55370"/>
                  </a:lnTo>
                  <a:lnTo>
                    <a:pt x="172593" y="34793"/>
                  </a:lnTo>
                  <a:lnTo>
                    <a:pt x="171214" y="26264"/>
                  </a:lnTo>
                  <a:lnTo>
                    <a:pt x="166786" y="19409"/>
                  </a:lnTo>
                  <a:lnTo>
                    <a:pt x="151336" y="8672"/>
                  </a:lnTo>
                  <a:lnTo>
                    <a:pt x="128872" y="0"/>
                  </a:lnTo>
                  <a:lnTo>
                    <a:pt x="103290" y="1606"/>
                  </a:lnTo>
                  <a:lnTo>
                    <a:pt x="78662" y="11288"/>
                  </a:lnTo>
                  <a:lnTo>
                    <a:pt x="59917" y="27289"/>
                  </a:lnTo>
                  <a:lnTo>
                    <a:pt x="41800" y="56029"/>
                  </a:lnTo>
                  <a:lnTo>
                    <a:pt x="34612" y="97949"/>
                  </a:lnTo>
                  <a:lnTo>
                    <a:pt x="43661" y="141826"/>
                  </a:lnTo>
                  <a:lnTo>
                    <a:pt x="61160" y="173284"/>
                  </a:lnTo>
                  <a:lnTo>
                    <a:pt x="77486" y="186635"/>
                  </a:lnTo>
                  <a:lnTo>
                    <a:pt x="86752" y="191833"/>
                  </a:lnTo>
                  <a:lnTo>
                    <a:pt x="109527" y="194489"/>
                  </a:lnTo>
                  <a:lnTo>
                    <a:pt x="147399" y="191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16753" y="336911"/>
              <a:ext cx="68761" cy="170616"/>
            </a:xfrm>
            <a:custGeom>
              <a:avLst/>
              <a:gdLst/>
              <a:ahLst/>
              <a:cxnLst/>
              <a:rect l="0" t="0" r="0" b="0"/>
              <a:pathLst>
                <a:path w="68761" h="170616">
                  <a:moveTo>
                    <a:pt x="5589" y="52643"/>
                  </a:moveTo>
                  <a:lnTo>
                    <a:pt x="0" y="69411"/>
                  </a:lnTo>
                  <a:lnTo>
                    <a:pt x="2113" y="102195"/>
                  </a:lnTo>
                  <a:lnTo>
                    <a:pt x="16584" y="157521"/>
                  </a:lnTo>
                  <a:lnTo>
                    <a:pt x="19938" y="168185"/>
                  </a:lnTo>
                  <a:lnTo>
                    <a:pt x="22174" y="170615"/>
                  </a:lnTo>
                  <a:lnTo>
                    <a:pt x="23664" y="167556"/>
                  </a:lnTo>
                  <a:lnTo>
                    <a:pt x="24658" y="160837"/>
                  </a:lnTo>
                  <a:lnTo>
                    <a:pt x="19523" y="144013"/>
                  </a:lnTo>
                  <a:lnTo>
                    <a:pt x="11782" y="123668"/>
                  </a:lnTo>
                  <a:lnTo>
                    <a:pt x="815" y="64437"/>
                  </a:lnTo>
                  <a:lnTo>
                    <a:pt x="2354" y="31961"/>
                  </a:lnTo>
                  <a:lnTo>
                    <a:pt x="10390" y="13815"/>
                  </a:lnTo>
                  <a:lnTo>
                    <a:pt x="15809" y="5701"/>
                  </a:lnTo>
                  <a:lnTo>
                    <a:pt x="24100" y="1461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11004" y="294797"/>
              <a:ext cx="157127" cy="226803"/>
            </a:xfrm>
            <a:custGeom>
              <a:avLst/>
              <a:gdLst/>
              <a:ahLst/>
              <a:cxnLst/>
              <a:rect l="0" t="0" r="0" b="0"/>
              <a:pathLst>
                <a:path w="157127" h="226803">
                  <a:moveTo>
                    <a:pt x="127193" y="0"/>
                  </a:moveTo>
                  <a:lnTo>
                    <a:pt x="121604" y="16768"/>
                  </a:lnTo>
                  <a:lnTo>
                    <a:pt x="109501" y="28120"/>
                  </a:lnTo>
                  <a:lnTo>
                    <a:pt x="52864" y="52339"/>
                  </a:lnTo>
                  <a:lnTo>
                    <a:pt x="33326" y="60696"/>
                  </a:lnTo>
                  <a:lnTo>
                    <a:pt x="16844" y="72210"/>
                  </a:lnTo>
                  <a:lnTo>
                    <a:pt x="4839" y="88246"/>
                  </a:lnTo>
                  <a:lnTo>
                    <a:pt x="0" y="97435"/>
                  </a:lnTo>
                  <a:lnTo>
                    <a:pt x="283" y="104731"/>
                  </a:lnTo>
                  <a:lnTo>
                    <a:pt x="3982" y="110765"/>
                  </a:lnTo>
                  <a:lnTo>
                    <a:pt x="17450" y="120589"/>
                  </a:lnTo>
                  <a:lnTo>
                    <a:pt x="70410" y="140085"/>
                  </a:lnTo>
                  <a:lnTo>
                    <a:pt x="93767" y="141029"/>
                  </a:lnTo>
                  <a:lnTo>
                    <a:pt x="104909" y="139643"/>
                  </a:lnTo>
                  <a:lnTo>
                    <a:pt x="123528" y="144342"/>
                  </a:lnTo>
                  <a:lnTo>
                    <a:pt x="154545" y="166423"/>
                  </a:lnTo>
                  <a:lnTo>
                    <a:pt x="157126" y="174120"/>
                  </a:lnTo>
                  <a:lnTo>
                    <a:pt x="153754" y="192030"/>
                  </a:lnTo>
                  <a:lnTo>
                    <a:pt x="138217" y="208569"/>
                  </a:lnTo>
                  <a:lnTo>
                    <a:pt x="127524" y="216255"/>
                  </a:lnTo>
                  <a:lnTo>
                    <a:pt x="106283" y="221676"/>
                  </a:lnTo>
                  <a:lnTo>
                    <a:pt x="52872" y="226802"/>
                  </a:lnTo>
                  <a:lnTo>
                    <a:pt x="35670" y="226363"/>
                  </a:lnTo>
                  <a:lnTo>
                    <a:pt x="2190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600124"/>
              <a:ext cx="3021680" cy="84229"/>
            </a:xfrm>
            <a:custGeom>
              <a:avLst/>
              <a:gdLst/>
              <a:ahLst/>
              <a:cxnLst/>
              <a:rect l="0" t="0" r="0" b="0"/>
              <a:pathLst>
                <a:path w="3021680" h="84229">
                  <a:moveTo>
                    <a:pt x="3021679" y="0"/>
                  </a:moveTo>
                  <a:lnTo>
                    <a:pt x="3004911" y="11178"/>
                  </a:lnTo>
                  <a:lnTo>
                    <a:pt x="2987321" y="13547"/>
                  </a:lnTo>
                  <a:lnTo>
                    <a:pt x="2928680" y="10926"/>
                  </a:lnTo>
                  <a:lnTo>
                    <a:pt x="2865600" y="16170"/>
                  </a:lnTo>
                  <a:lnTo>
                    <a:pt x="2806362" y="18922"/>
                  </a:lnTo>
                  <a:lnTo>
                    <a:pt x="2748387" y="12533"/>
                  </a:lnTo>
                  <a:lnTo>
                    <a:pt x="2686285" y="10924"/>
                  </a:lnTo>
                  <a:lnTo>
                    <a:pt x="2632165" y="17842"/>
                  </a:lnTo>
                  <a:lnTo>
                    <a:pt x="2573814" y="17302"/>
                  </a:lnTo>
                  <a:lnTo>
                    <a:pt x="2550057" y="14709"/>
                  </a:lnTo>
                  <a:lnTo>
                    <a:pt x="2506210" y="16337"/>
                  </a:lnTo>
                  <a:lnTo>
                    <a:pt x="2482576" y="14280"/>
                  </a:lnTo>
                  <a:lnTo>
                    <a:pt x="2435216" y="18529"/>
                  </a:lnTo>
                  <a:lnTo>
                    <a:pt x="2377249" y="20308"/>
                  </a:lnTo>
                  <a:lnTo>
                    <a:pt x="2315620" y="20835"/>
                  </a:lnTo>
                  <a:lnTo>
                    <a:pt x="2252906" y="20991"/>
                  </a:lnTo>
                  <a:lnTo>
                    <a:pt x="2191041" y="21037"/>
                  </a:lnTo>
                  <a:lnTo>
                    <a:pt x="2136315" y="22221"/>
                  </a:lnTo>
                  <a:lnTo>
                    <a:pt x="2078429" y="26269"/>
                  </a:lnTo>
                  <a:lnTo>
                    <a:pt x="2054975" y="24543"/>
                  </a:lnTo>
                  <a:lnTo>
                    <a:pt x="2011322" y="26728"/>
                  </a:lnTo>
                  <a:lnTo>
                    <a:pt x="1990055" y="24747"/>
                  </a:lnTo>
                  <a:lnTo>
                    <a:pt x="1947806" y="26768"/>
                  </a:lnTo>
                  <a:lnTo>
                    <a:pt x="1926730" y="24765"/>
                  </a:lnTo>
                  <a:lnTo>
                    <a:pt x="1878365" y="29892"/>
                  </a:lnTo>
                  <a:lnTo>
                    <a:pt x="1826991" y="31084"/>
                  </a:lnTo>
                  <a:lnTo>
                    <a:pt x="1773555" y="31437"/>
                  </a:lnTo>
                  <a:lnTo>
                    <a:pt x="1721847" y="34661"/>
                  </a:lnTo>
                  <a:lnTo>
                    <a:pt x="1671431" y="36786"/>
                  </a:lnTo>
                  <a:lnTo>
                    <a:pt x="1624908" y="33126"/>
                  </a:lnTo>
                  <a:lnTo>
                    <a:pt x="1566670" y="32042"/>
                  </a:lnTo>
                  <a:lnTo>
                    <a:pt x="1504960" y="31721"/>
                  </a:lnTo>
                  <a:lnTo>
                    <a:pt x="1462018" y="31646"/>
                  </a:lnTo>
                  <a:lnTo>
                    <a:pt x="1415637" y="31612"/>
                  </a:lnTo>
                  <a:lnTo>
                    <a:pt x="1370846" y="34717"/>
                  </a:lnTo>
                  <a:lnTo>
                    <a:pt x="1315527" y="36803"/>
                  </a:lnTo>
                  <a:lnTo>
                    <a:pt x="1267551" y="30012"/>
                  </a:lnTo>
                  <a:lnTo>
                    <a:pt x="1218240" y="26830"/>
                  </a:lnTo>
                  <a:lnTo>
                    <a:pt x="1172044" y="30176"/>
                  </a:lnTo>
                  <a:lnTo>
                    <a:pt x="1113903" y="31168"/>
                  </a:lnTo>
                  <a:lnTo>
                    <a:pt x="1058462" y="34581"/>
                  </a:lnTo>
                  <a:lnTo>
                    <a:pt x="1015518" y="36762"/>
                  </a:lnTo>
                  <a:lnTo>
                    <a:pt x="991804" y="35056"/>
                  </a:lnTo>
                  <a:lnTo>
                    <a:pt x="947985" y="37254"/>
                  </a:lnTo>
                  <a:lnTo>
                    <a:pt x="926695" y="35274"/>
                  </a:lnTo>
                  <a:lnTo>
                    <a:pt x="884431" y="37297"/>
                  </a:lnTo>
                  <a:lnTo>
                    <a:pt x="863354" y="35294"/>
                  </a:lnTo>
                  <a:lnTo>
                    <a:pt x="811868" y="37300"/>
                  </a:lnTo>
                  <a:lnTo>
                    <a:pt x="764639" y="36398"/>
                  </a:lnTo>
                  <a:lnTo>
                    <a:pt x="739923" y="38404"/>
                  </a:lnTo>
                  <a:lnTo>
                    <a:pt x="695459" y="36398"/>
                  </a:lnTo>
                  <a:lnTo>
                    <a:pt x="636114" y="46574"/>
                  </a:lnTo>
                  <a:lnTo>
                    <a:pt x="578507" y="44208"/>
                  </a:lnTo>
                  <a:lnTo>
                    <a:pt x="524310" y="43904"/>
                  </a:lnTo>
                  <a:lnTo>
                    <a:pt x="473025" y="48363"/>
                  </a:lnTo>
                  <a:lnTo>
                    <a:pt x="416831" y="43695"/>
                  </a:lnTo>
                  <a:lnTo>
                    <a:pt x="361277" y="48015"/>
                  </a:lnTo>
                  <a:lnTo>
                    <a:pt x="299698" y="51728"/>
                  </a:lnTo>
                  <a:lnTo>
                    <a:pt x="248547" y="52372"/>
                  </a:lnTo>
                  <a:lnTo>
                    <a:pt x="185100" y="55708"/>
                  </a:lnTo>
                  <a:lnTo>
                    <a:pt x="132489" y="67286"/>
                  </a:lnTo>
                  <a:lnTo>
                    <a:pt x="108017" y="64610"/>
                  </a:lnTo>
                  <a:lnTo>
                    <a:pt x="85443" y="59131"/>
                  </a:lnTo>
                  <a:lnTo>
                    <a:pt x="63711" y="60595"/>
                  </a:lnTo>
                  <a:lnTo>
                    <a:pt x="11625" y="794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47523" y="1168663"/>
            <a:ext cx="7496291" cy="547483"/>
            <a:chOff x="747523" y="1168663"/>
            <a:chExt cx="7496291" cy="547483"/>
          </a:xfrm>
        </p:grpSpPr>
        <p:sp>
          <p:nvSpPr>
            <p:cNvPr id="19" name="Freeform 18"/>
            <p:cNvSpPr/>
            <p:nvPr/>
          </p:nvSpPr>
          <p:spPr>
            <a:xfrm>
              <a:off x="854271" y="1347647"/>
              <a:ext cx="30123" cy="336913"/>
            </a:xfrm>
            <a:custGeom>
              <a:avLst/>
              <a:gdLst/>
              <a:ahLst/>
              <a:cxnLst/>
              <a:rect l="0" t="0" r="0" b="0"/>
              <a:pathLst>
                <a:path w="30123" h="336913">
                  <a:moveTo>
                    <a:pt x="9065" y="0"/>
                  </a:moveTo>
                  <a:lnTo>
                    <a:pt x="3476" y="58617"/>
                  </a:lnTo>
                  <a:lnTo>
                    <a:pt x="0" y="104586"/>
                  </a:lnTo>
                  <a:lnTo>
                    <a:pt x="4560" y="160840"/>
                  </a:lnTo>
                  <a:lnTo>
                    <a:pt x="13320" y="221962"/>
                  </a:lnTo>
                  <a:lnTo>
                    <a:pt x="23324" y="278936"/>
                  </a:lnTo>
                  <a:lnTo>
                    <a:pt x="3012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7523" y="1329629"/>
              <a:ext cx="336913" cy="312817"/>
            </a:xfrm>
            <a:custGeom>
              <a:avLst/>
              <a:gdLst/>
              <a:ahLst/>
              <a:cxnLst/>
              <a:rect l="0" t="0" r="0" b="0"/>
              <a:pathLst>
                <a:path w="336913" h="312817">
                  <a:moveTo>
                    <a:pt x="0" y="28547"/>
                  </a:moveTo>
                  <a:lnTo>
                    <a:pt x="58617" y="13892"/>
                  </a:lnTo>
                  <a:lnTo>
                    <a:pt x="121453" y="0"/>
                  </a:lnTo>
                  <a:lnTo>
                    <a:pt x="163888" y="981"/>
                  </a:lnTo>
                  <a:lnTo>
                    <a:pt x="226563" y="16208"/>
                  </a:lnTo>
                  <a:lnTo>
                    <a:pt x="261519" y="40104"/>
                  </a:lnTo>
                  <a:lnTo>
                    <a:pt x="290954" y="67354"/>
                  </a:lnTo>
                  <a:lnTo>
                    <a:pt x="293405" y="76645"/>
                  </a:lnTo>
                  <a:lnTo>
                    <a:pt x="289889" y="99447"/>
                  </a:lnTo>
                  <a:lnTo>
                    <a:pt x="274756" y="127413"/>
                  </a:lnTo>
                  <a:lnTo>
                    <a:pt x="266229" y="133062"/>
                  </a:lnTo>
                  <a:lnTo>
                    <a:pt x="211198" y="154051"/>
                  </a:lnTo>
                  <a:lnTo>
                    <a:pt x="206309" y="162519"/>
                  </a:lnTo>
                  <a:lnTo>
                    <a:pt x="205390" y="172844"/>
                  </a:lnTo>
                  <a:lnTo>
                    <a:pt x="207116" y="184406"/>
                  </a:lnTo>
                  <a:lnTo>
                    <a:pt x="218394" y="206612"/>
                  </a:lnTo>
                  <a:lnTo>
                    <a:pt x="244474" y="235725"/>
                  </a:lnTo>
                  <a:lnTo>
                    <a:pt x="302410" y="280933"/>
                  </a:lnTo>
                  <a:lnTo>
                    <a:pt x="336912" y="312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29341" y="1484518"/>
              <a:ext cx="118257" cy="175562"/>
            </a:xfrm>
            <a:custGeom>
              <a:avLst/>
              <a:gdLst/>
              <a:ahLst/>
              <a:cxnLst/>
              <a:rect l="0" t="0" r="0" b="0"/>
              <a:pathLst>
                <a:path w="118257" h="175562">
                  <a:moveTo>
                    <a:pt x="81436" y="0"/>
                  </a:moveTo>
                  <a:lnTo>
                    <a:pt x="22873" y="49498"/>
                  </a:lnTo>
                  <a:lnTo>
                    <a:pt x="6632" y="75887"/>
                  </a:lnTo>
                  <a:lnTo>
                    <a:pt x="0" y="111522"/>
                  </a:lnTo>
                  <a:lnTo>
                    <a:pt x="3624" y="146127"/>
                  </a:lnTo>
                  <a:lnTo>
                    <a:pt x="8504" y="154740"/>
                  </a:lnTo>
                  <a:lnTo>
                    <a:pt x="23286" y="167429"/>
                  </a:lnTo>
                  <a:lnTo>
                    <a:pt x="44673" y="173849"/>
                  </a:lnTo>
                  <a:lnTo>
                    <a:pt x="56927" y="175561"/>
                  </a:lnTo>
                  <a:lnTo>
                    <a:pt x="67436" y="173192"/>
                  </a:lnTo>
                  <a:lnTo>
                    <a:pt x="85352" y="161202"/>
                  </a:lnTo>
                  <a:lnTo>
                    <a:pt x="108593" y="134721"/>
                  </a:lnTo>
                  <a:lnTo>
                    <a:pt x="116902" y="108619"/>
                  </a:lnTo>
                  <a:lnTo>
                    <a:pt x="118256" y="81030"/>
                  </a:lnTo>
                  <a:lnTo>
                    <a:pt x="111058" y="60970"/>
                  </a:lnTo>
                  <a:lnTo>
                    <a:pt x="86954" y="2169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01864" y="1484518"/>
              <a:ext cx="98427" cy="158634"/>
            </a:xfrm>
            <a:custGeom>
              <a:avLst/>
              <a:gdLst/>
              <a:ahLst/>
              <a:cxnLst/>
              <a:rect l="0" t="0" r="0" b="0"/>
              <a:pathLst>
                <a:path w="98427" h="158634">
                  <a:moveTo>
                    <a:pt x="3669" y="52642"/>
                  </a:moveTo>
                  <a:lnTo>
                    <a:pt x="9258" y="35875"/>
                  </a:lnTo>
                  <a:lnTo>
                    <a:pt x="8565" y="34445"/>
                  </a:lnTo>
                  <a:lnTo>
                    <a:pt x="1556" y="42215"/>
                  </a:lnTo>
                  <a:lnTo>
                    <a:pt x="0" y="60486"/>
                  </a:lnTo>
                  <a:lnTo>
                    <a:pt x="11592" y="115460"/>
                  </a:lnTo>
                  <a:lnTo>
                    <a:pt x="18109" y="136713"/>
                  </a:lnTo>
                  <a:lnTo>
                    <a:pt x="23824" y="144954"/>
                  </a:lnTo>
                  <a:lnTo>
                    <a:pt x="39533" y="157231"/>
                  </a:lnTo>
                  <a:lnTo>
                    <a:pt x="48635" y="158633"/>
                  </a:lnTo>
                  <a:lnTo>
                    <a:pt x="68108" y="153951"/>
                  </a:lnTo>
                  <a:lnTo>
                    <a:pt x="82221" y="140952"/>
                  </a:lnTo>
                  <a:lnTo>
                    <a:pt x="87623" y="132573"/>
                  </a:lnTo>
                  <a:lnTo>
                    <a:pt x="95225" y="92833"/>
                  </a:lnTo>
                  <a:lnTo>
                    <a:pt x="97793" y="37748"/>
                  </a:lnTo>
                  <a:lnTo>
                    <a:pt x="984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59602" y="1505507"/>
              <a:ext cx="151259" cy="147468"/>
            </a:xfrm>
            <a:custGeom>
              <a:avLst/>
              <a:gdLst/>
              <a:ahLst/>
              <a:cxnLst/>
              <a:rect l="0" t="0" r="0" b="0"/>
              <a:pathLst>
                <a:path w="151259" h="147468">
                  <a:moveTo>
                    <a:pt x="3859" y="21125"/>
                  </a:moveTo>
                  <a:lnTo>
                    <a:pt x="9448" y="79742"/>
                  </a:lnTo>
                  <a:lnTo>
                    <a:pt x="19477" y="125727"/>
                  </a:lnTo>
                  <a:lnTo>
                    <a:pt x="18950" y="125954"/>
                  </a:lnTo>
                  <a:lnTo>
                    <a:pt x="0" y="66919"/>
                  </a:lnTo>
                  <a:lnTo>
                    <a:pt x="2534" y="43817"/>
                  </a:lnTo>
                  <a:lnTo>
                    <a:pt x="11459" y="23021"/>
                  </a:lnTo>
                  <a:lnTo>
                    <a:pt x="23224" y="5980"/>
                  </a:lnTo>
                  <a:lnTo>
                    <a:pt x="30807" y="1670"/>
                  </a:lnTo>
                  <a:lnTo>
                    <a:pt x="48591" y="0"/>
                  </a:lnTo>
                  <a:lnTo>
                    <a:pt x="78334" y="11226"/>
                  </a:lnTo>
                  <a:lnTo>
                    <a:pt x="103785" y="29370"/>
                  </a:lnTo>
                  <a:lnTo>
                    <a:pt x="132175" y="72103"/>
                  </a:lnTo>
                  <a:lnTo>
                    <a:pt x="145084" y="104860"/>
                  </a:lnTo>
                  <a:lnTo>
                    <a:pt x="151258" y="147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63952" y="1303126"/>
              <a:ext cx="146950" cy="391108"/>
            </a:xfrm>
            <a:custGeom>
              <a:avLst/>
              <a:gdLst/>
              <a:ahLst/>
              <a:cxnLst/>
              <a:rect l="0" t="0" r="0" b="0"/>
              <a:pathLst>
                <a:path w="146950" h="391108">
                  <a:moveTo>
                    <a:pt x="115364" y="244563"/>
                  </a:moveTo>
                  <a:lnTo>
                    <a:pt x="97383" y="228922"/>
                  </a:lnTo>
                  <a:lnTo>
                    <a:pt x="80466" y="220843"/>
                  </a:lnTo>
                  <a:lnTo>
                    <a:pt x="45622" y="215308"/>
                  </a:lnTo>
                  <a:lnTo>
                    <a:pt x="34944" y="218040"/>
                  </a:lnTo>
                  <a:lnTo>
                    <a:pt x="16841" y="230435"/>
                  </a:lnTo>
                  <a:lnTo>
                    <a:pt x="7235" y="250762"/>
                  </a:lnTo>
                  <a:lnTo>
                    <a:pt x="1068" y="301939"/>
                  </a:lnTo>
                  <a:lnTo>
                    <a:pt x="0" y="348781"/>
                  </a:lnTo>
                  <a:lnTo>
                    <a:pt x="3359" y="362004"/>
                  </a:lnTo>
                  <a:lnTo>
                    <a:pt x="16451" y="382937"/>
                  </a:lnTo>
                  <a:lnTo>
                    <a:pt x="24855" y="388285"/>
                  </a:lnTo>
                  <a:lnTo>
                    <a:pt x="43552" y="391107"/>
                  </a:lnTo>
                  <a:lnTo>
                    <a:pt x="51112" y="387883"/>
                  </a:lnTo>
                  <a:lnTo>
                    <a:pt x="81282" y="353513"/>
                  </a:lnTo>
                  <a:lnTo>
                    <a:pt x="100139" y="308501"/>
                  </a:lnTo>
                  <a:lnTo>
                    <a:pt x="118717" y="246281"/>
                  </a:lnTo>
                  <a:lnTo>
                    <a:pt x="131710" y="187147"/>
                  </a:lnTo>
                  <a:lnTo>
                    <a:pt x="135490" y="129193"/>
                  </a:lnTo>
                  <a:lnTo>
                    <a:pt x="129062" y="65853"/>
                  </a:lnTo>
                  <a:lnTo>
                    <a:pt x="120721" y="4061"/>
                  </a:lnTo>
                  <a:lnTo>
                    <a:pt x="117765" y="0"/>
                  </a:lnTo>
                  <a:lnTo>
                    <a:pt x="114625" y="803"/>
                  </a:lnTo>
                  <a:lnTo>
                    <a:pt x="111362" y="4847"/>
                  </a:lnTo>
                  <a:lnTo>
                    <a:pt x="113360" y="59431"/>
                  </a:lnTo>
                  <a:lnTo>
                    <a:pt x="114968" y="120819"/>
                  </a:lnTo>
                  <a:lnTo>
                    <a:pt x="120875" y="183335"/>
                  </a:lnTo>
                  <a:lnTo>
                    <a:pt x="133306" y="240744"/>
                  </a:lnTo>
                  <a:lnTo>
                    <a:pt x="146949" y="297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73809" y="1305533"/>
              <a:ext cx="47705" cy="336913"/>
            </a:xfrm>
            <a:custGeom>
              <a:avLst/>
              <a:gdLst/>
              <a:ahLst/>
              <a:cxnLst/>
              <a:rect l="0" t="0" r="0" b="0"/>
              <a:pathLst>
                <a:path w="47705" h="336913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6907" y="186079"/>
                  </a:lnTo>
                  <a:lnTo>
                    <a:pt x="26880" y="241138"/>
                  </a:lnTo>
                  <a:lnTo>
                    <a:pt x="37244" y="291377"/>
                  </a:lnTo>
                  <a:lnTo>
                    <a:pt x="4770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95171" y="1442404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7482" y="8333"/>
                  </a:lnTo>
                  <a:lnTo>
                    <a:pt x="122535" y="15684"/>
                  </a:lnTo>
                  <a:lnTo>
                    <a:pt x="60936" y="28682"/>
                  </a:lnTo>
                  <a:lnTo>
                    <a:pt x="36441" y="326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23685" y="1473989"/>
              <a:ext cx="175257" cy="161850"/>
            </a:xfrm>
            <a:custGeom>
              <a:avLst/>
              <a:gdLst/>
              <a:ahLst/>
              <a:cxnLst/>
              <a:rect l="0" t="0" r="0" b="0"/>
              <a:pathLst>
                <a:path w="175257" h="161850">
                  <a:moveTo>
                    <a:pt x="118926" y="0"/>
                  </a:moveTo>
                  <a:lnTo>
                    <a:pt x="102158" y="5589"/>
                  </a:lnTo>
                  <a:lnTo>
                    <a:pt x="84568" y="5214"/>
                  </a:lnTo>
                  <a:lnTo>
                    <a:pt x="74963" y="3476"/>
                  </a:lnTo>
                  <a:lnTo>
                    <a:pt x="54933" y="7784"/>
                  </a:lnTo>
                  <a:lnTo>
                    <a:pt x="35503" y="18667"/>
                  </a:lnTo>
                  <a:lnTo>
                    <a:pt x="19068" y="35203"/>
                  </a:lnTo>
                  <a:lnTo>
                    <a:pt x="2251" y="69832"/>
                  </a:lnTo>
                  <a:lnTo>
                    <a:pt x="0" y="93038"/>
                  </a:lnTo>
                  <a:lnTo>
                    <a:pt x="4069" y="113880"/>
                  </a:lnTo>
                  <a:lnTo>
                    <a:pt x="13676" y="130942"/>
                  </a:lnTo>
                  <a:lnTo>
                    <a:pt x="28865" y="143204"/>
                  </a:lnTo>
                  <a:lnTo>
                    <a:pt x="67211" y="160609"/>
                  </a:lnTo>
                  <a:lnTo>
                    <a:pt x="90872" y="161849"/>
                  </a:lnTo>
                  <a:lnTo>
                    <a:pt x="138601" y="153113"/>
                  </a:lnTo>
                  <a:lnTo>
                    <a:pt x="147250" y="147699"/>
                  </a:lnTo>
                  <a:lnTo>
                    <a:pt x="159981" y="132325"/>
                  </a:lnTo>
                  <a:lnTo>
                    <a:pt x="173724" y="103938"/>
                  </a:lnTo>
                  <a:lnTo>
                    <a:pt x="175256" y="80510"/>
                  </a:lnTo>
                  <a:lnTo>
                    <a:pt x="174027" y="67711"/>
                  </a:lnTo>
                  <a:lnTo>
                    <a:pt x="163302" y="47252"/>
                  </a:lnTo>
                  <a:lnTo>
                    <a:pt x="155529" y="38520"/>
                  </a:lnTo>
                  <a:lnTo>
                    <a:pt x="148007" y="33869"/>
                  </a:lnTo>
                  <a:lnTo>
                    <a:pt x="140653" y="31938"/>
                  </a:lnTo>
                  <a:lnTo>
                    <a:pt x="11892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37450" y="127394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3547"/>
                  </a:lnTo>
                  <a:lnTo>
                    <a:pt x="19466" y="223638"/>
                  </a:lnTo>
                  <a:lnTo>
                    <a:pt x="21913" y="28056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11109" y="1466388"/>
              <a:ext cx="242156" cy="18131"/>
            </a:xfrm>
            <a:custGeom>
              <a:avLst/>
              <a:gdLst/>
              <a:ahLst/>
              <a:cxnLst/>
              <a:rect l="0" t="0" r="0" b="0"/>
              <a:pathLst>
                <a:path w="242156" h="18131">
                  <a:moveTo>
                    <a:pt x="242155" y="18130"/>
                  </a:moveTo>
                  <a:lnTo>
                    <a:pt x="225388" y="6951"/>
                  </a:lnTo>
                  <a:lnTo>
                    <a:pt x="192603" y="0"/>
                  </a:lnTo>
                  <a:lnTo>
                    <a:pt x="139604" y="4886"/>
                  </a:lnTo>
                  <a:lnTo>
                    <a:pt x="84074" y="3945"/>
                  </a:lnTo>
                  <a:lnTo>
                    <a:pt x="57253" y="1297"/>
                  </a:lnTo>
                  <a:lnTo>
                    <a:pt x="24763" y="6383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05906" y="1252891"/>
              <a:ext cx="340200" cy="368498"/>
            </a:xfrm>
            <a:custGeom>
              <a:avLst/>
              <a:gdLst/>
              <a:ahLst/>
              <a:cxnLst/>
              <a:rect l="0" t="0" r="0" b="0"/>
              <a:pathLst>
                <a:path w="340200" h="368498">
                  <a:moveTo>
                    <a:pt x="0" y="0"/>
                  </a:moveTo>
                  <a:lnTo>
                    <a:pt x="5590" y="58617"/>
                  </a:lnTo>
                  <a:lnTo>
                    <a:pt x="16789" y="121196"/>
                  </a:lnTo>
                  <a:lnTo>
                    <a:pt x="20962" y="171350"/>
                  </a:lnTo>
                  <a:lnTo>
                    <a:pt x="29141" y="230812"/>
                  </a:lnTo>
                  <a:lnTo>
                    <a:pt x="31103" y="287618"/>
                  </a:lnTo>
                  <a:lnTo>
                    <a:pt x="25854" y="329845"/>
                  </a:lnTo>
                  <a:lnTo>
                    <a:pt x="23085" y="334540"/>
                  </a:lnTo>
                  <a:lnTo>
                    <a:pt x="20069" y="332991"/>
                  </a:lnTo>
                  <a:lnTo>
                    <a:pt x="16889" y="327279"/>
                  </a:lnTo>
                  <a:lnTo>
                    <a:pt x="19021" y="277254"/>
                  </a:lnTo>
                  <a:lnTo>
                    <a:pt x="23775" y="224219"/>
                  </a:lnTo>
                  <a:lnTo>
                    <a:pt x="26378" y="212650"/>
                  </a:lnTo>
                  <a:lnTo>
                    <a:pt x="32794" y="204938"/>
                  </a:lnTo>
                  <a:lnTo>
                    <a:pt x="52400" y="196368"/>
                  </a:lnTo>
                  <a:lnTo>
                    <a:pt x="73592" y="198799"/>
                  </a:lnTo>
                  <a:lnTo>
                    <a:pt x="93539" y="207678"/>
                  </a:lnTo>
                  <a:lnTo>
                    <a:pt x="132739" y="239189"/>
                  </a:lnTo>
                  <a:lnTo>
                    <a:pt x="160145" y="275235"/>
                  </a:lnTo>
                  <a:lnTo>
                    <a:pt x="172883" y="306939"/>
                  </a:lnTo>
                  <a:lnTo>
                    <a:pt x="176273" y="332169"/>
                  </a:lnTo>
                  <a:lnTo>
                    <a:pt x="179516" y="336090"/>
                  </a:lnTo>
                  <a:lnTo>
                    <a:pt x="184018" y="334024"/>
                  </a:lnTo>
                  <a:lnTo>
                    <a:pt x="196430" y="322760"/>
                  </a:lnTo>
                  <a:lnTo>
                    <a:pt x="253292" y="284134"/>
                  </a:lnTo>
                  <a:lnTo>
                    <a:pt x="314966" y="241634"/>
                  </a:lnTo>
                  <a:lnTo>
                    <a:pt x="328328" y="226716"/>
                  </a:lnTo>
                  <a:lnTo>
                    <a:pt x="338167" y="208387"/>
                  </a:lnTo>
                  <a:lnTo>
                    <a:pt x="340199" y="188543"/>
                  </a:lnTo>
                  <a:lnTo>
                    <a:pt x="339104" y="178337"/>
                  </a:lnTo>
                  <a:lnTo>
                    <a:pt x="333694" y="170364"/>
                  </a:lnTo>
                  <a:lnTo>
                    <a:pt x="315205" y="158386"/>
                  </a:lnTo>
                  <a:lnTo>
                    <a:pt x="284077" y="145065"/>
                  </a:lnTo>
                  <a:lnTo>
                    <a:pt x="274782" y="145843"/>
                  </a:lnTo>
                  <a:lnTo>
                    <a:pt x="258216" y="156066"/>
                  </a:lnTo>
                  <a:lnTo>
                    <a:pt x="222452" y="191225"/>
                  </a:lnTo>
                  <a:lnTo>
                    <a:pt x="206032" y="222775"/>
                  </a:lnTo>
                  <a:lnTo>
                    <a:pt x="197634" y="247970"/>
                  </a:lnTo>
                  <a:lnTo>
                    <a:pt x="199362" y="274765"/>
                  </a:lnTo>
                  <a:lnTo>
                    <a:pt x="209098" y="299932"/>
                  </a:lnTo>
                  <a:lnTo>
                    <a:pt x="225124" y="318917"/>
                  </a:lnTo>
                  <a:lnTo>
                    <a:pt x="259466" y="337169"/>
                  </a:lnTo>
                  <a:lnTo>
                    <a:pt x="309483" y="347751"/>
                  </a:lnTo>
                  <a:lnTo>
                    <a:pt x="33691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34602" y="1408681"/>
              <a:ext cx="217575" cy="212708"/>
            </a:xfrm>
            <a:custGeom>
              <a:avLst/>
              <a:gdLst/>
              <a:ahLst/>
              <a:cxnLst/>
              <a:rect l="0" t="0" r="0" b="0"/>
              <a:pathLst>
                <a:path w="217575" h="212708">
                  <a:moveTo>
                    <a:pt x="24071" y="75837"/>
                  </a:moveTo>
                  <a:lnTo>
                    <a:pt x="29660" y="59069"/>
                  </a:lnTo>
                  <a:lnTo>
                    <a:pt x="32476" y="57639"/>
                  </a:lnTo>
                  <a:lnTo>
                    <a:pt x="35524" y="60196"/>
                  </a:lnTo>
                  <a:lnTo>
                    <a:pt x="38725" y="65409"/>
                  </a:lnTo>
                  <a:lnTo>
                    <a:pt x="50155" y="127949"/>
                  </a:lnTo>
                  <a:lnTo>
                    <a:pt x="54027" y="165497"/>
                  </a:lnTo>
                  <a:lnTo>
                    <a:pt x="48693" y="189385"/>
                  </a:lnTo>
                  <a:lnTo>
                    <a:pt x="43995" y="200669"/>
                  </a:lnTo>
                  <a:lnTo>
                    <a:pt x="38524" y="204682"/>
                  </a:lnTo>
                  <a:lnTo>
                    <a:pt x="32537" y="203847"/>
                  </a:lnTo>
                  <a:lnTo>
                    <a:pt x="26205" y="199782"/>
                  </a:lnTo>
                  <a:lnTo>
                    <a:pt x="16051" y="185905"/>
                  </a:lnTo>
                  <a:lnTo>
                    <a:pt x="0" y="148401"/>
                  </a:lnTo>
                  <a:lnTo>
                    <a:pt x="1206" y="91557"/>
                  </a:lnTo>
                  <a:lnTo>
                    <a:pt x="4818" y="49429"/>
                  </a:lnTo>
                  <a:lnTo>
                    <a:pt x="13954" y="25495"/>
                  </a:lnTo>
                  <a:lnTo>
                    <a:pt x="28934" y="9399"/>
                  </a:lnTo>
                  <a:lnTo>
                    <a:pt x="37841" y="3469"/>
                  </a:lnTo>
                  <a:lnTo>
                    <a:pt x="60217" y="0"/>
                  </a:lnTo>
                  <a:lnTo>
                    <a:pt x="84590" y="3527"/>
                  </a:lnTo>
                  <a:lnTo>
                    <a:pt x="139535" y="31320"/>
                  </a:lnTo>
                  <a:lnTo>
                    <a:pt x="165778" y="57187"/>
                  </a:lnTo>
                  <a:lnTo>
                    <a:pt x="199649" y="116073"/>
                  </a:lnTo>
                  <a:lnTo>
                    <a:pt x="216421" y="159694"/>
                  </a:lnTo>
                  <a:lnTo>
                    <a:pt x="217574" y="180957"/>
                  </a:lnTo>
                  <a:lnTo>
                    <a:pt x="213584" y="212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79772" y="1431557"/>
              <a:ext cx="126343" cy="221418"/>
            </a:xfrm>
            <a:custGeom>
              <a:avLst/>
              <a:gdLst/>
              <a:ahLst/>
              <a:cxnLst/>
              <a:rect l="0" t="0" r="0" b="0"/>
              <a:pathLst>
                <a:path w="126343" h="221418">
                  <a:moveTo>
                    <a:pt x="0" y="74018"/>
                  </a:moveTo>
                  <a:lnTo>
                    <a:pt x="16768" y="79607"/>
                  </a:lnTo>
                  <a:lnTo>
                    <a:pt x="75445" y="75562"/>
                  </a:lnTo>
                  <a:lnTo>
                    <a:pt x="88901" y="75047"/>
                  </a:lnTo>
                  <a:lnTo>
                    <a:pt x="110091" y="65117"/>
                  </a:lnTo>
                  <a:lnTo>
                    <a:pt x="119018" y="57555"/>
                  </a:lnTo>
                  <a:lnTo>
                    <a:pt x="123799" y="49005"/>
                  </a:lnTo>
                  <a:lnTo>
                    <a:pt x="125992" y="30146"/>
                  </a:lnTo>
                  <a:lnTo>
                    <a:pt x="119947" y="13185"/>
                  </a:lnTo>
                  <a:lnTo>
                    <a:pt x="115060" y="5386"/>
                  </a:lnTo>
                  <a:lnTo>
                    <a:pt x="105953" y="1357"/>
                  </a:lnTo>
                  <a:lnTo>
                    <a:pt x="80235" y="0"/>
                  </a:lnTo>
                  <a:lnTo>
                    <a:pt x="44050" y="11402"/>
                  </a:lnTo>
                  <a:lnTo>
                    <a:pt x="16691" y="29599"/>
                  </a:lnTo>
                  <a:lnTo>
                    <a:pt x="7419" y="49207"/>
                  </a:lnTo>
                  <a:lnTo>
                    <a:pt x="4467" y="72349"/>
                  </a:lnTo>
                  <a:lnTo>
                    <a:pt x="15088" y="126441"/>
                  </a:lnTo>
                  <a:lnTo>
                    <a:pt x="30467" y="152591"/>
                  </a:lnTo>
                  <a:lnTo>
                    <a:pt x="66200" y="182388"/>
                  </a:lnTo>
                  <a:lnTo>
                    <a:pt x="126342" y="221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13704" y="1433199"/>
              <a:ext cx="208266" cy="178785"/>
            </a:xfrm>
            <a:custGeom>
              <a:avLst/>
              <a:gdLst/>
              <a:ahLst/>
              <a:cxnLst/>
              <a:rect l="0" t="0" r="0" b="0"/>
              <a:pathLst>
                <a:path w="208266" h="178785">
                  <a:moveTo>
                    <a:pt x="113509" y="40790"/>
                  </a:moveTo>
                  <a:lnTo>
                    <a:pt x="107919" y="24023"/>
                  </a:lnTo>
                  <a:lnTo>
                    <a:pt x="95817" y="9551"/>
                  </a:lnTo>
                  <a:lnTo>
                    <a:pt x="87676" y="2417"/>
                  </a:lnTo>
                  <a:lnTo>
                    <a:pt x="78739" y="0"/>
                  </a:lnTo>
                  <a:lnTo>
                    <a:pt x="59451" y="3554"/>
                  </a:lnTo>
                  <a:lnTo>
                    <a:pt x="34451" y="18709"/>
                  </a:lnTo>
                  <a:lnTo>
                    <a:pt x="22609" y="37605"/>
                  </a:lnTo>
                  <a:lnTo>
                    <a:pt x="2882" y="95353"/>
                  </a:lnTo>
                  <a:lnTo>
                    <a:pt x="0" y="125482"/>
                  </a:lnTo>
                  <a:lnTo>
                    <a:pt x="4959" y="149011"/>
                  </a:lnTo>
                  <a:lnTo>
                    <a:pt x="9556" y="158561"/>
                  </a:lnTo>
                  <a:lnTo>
                    <a:pt x="24024" y="172291"/>
                  </a:lnTo>
                  <a:lnTo>
                    <a:pt x="32795" y="177591"/>
                  </a:lnTo>
                  <a:lnTo>
                    <a:pt x="42152" y="178784"/>
                  </a:lnTo>
                  <a:lnTo>
                    <a:pt x="61907" y="173871"/>
                  </a:lnTo>
                  <a:lnTo>
                    <a:pt x="79266" y="160768"/>
                  </a:lnTo>
                  <a:lnTo>
                    <a:pt x="93610" y="143247"/>
                  </a:lnTo>
                  <a:lnTo>
                    <a:pt x="116246" y="93060"/>
                  </a:lnTo>
                  <a:lnTo>
                    <a:pt x="122498" y="52198"/>
                  </a:lnTo>
                  <a:lnTo>
                    <a:pt x="138519" y="105142"/>
                  </a:lnTo>
                  <a:lnTo>
                    <a:pt x="163423" y="146308"/>
                  </a:lnTo>
                  <a:lnTo>
                    <a:pt x="180146" y="160997"/>
                  </a:lnTo>
                  <a:lnTo>
                    <a:pt x="208265" y="177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38722" y="1426120"/>
              <a:ext cx="120118" cy="188326"/>
            </a:xfrm>
            <a:custGeom>
              <a:avLst/>
              <a:gdLst/>
              <a:ahLst/>
              <a:cxnLst/>
              <a:rect l="0" t="0" r="0" b="0"/>
              <a:pathLst>
                <a:path w="120118" h="188326">
                  <a:moveTo>
                    <a:pt x="25360" y="100512"/>
                  </a:moveTo>
                  <a:lnTo>
                    <a:pt x="28480" y="143203"/>
                  </a:lnTo>
                  <a:lnTo>
                    <a:pt x="40979" y="188325"/>
                  </a:lnTo>
                  <a:lnTo>
                    <a:pt x="21502" y="131005"/>
                  </a:lnTo>
                  <a:lnTo>
                    <a:pt x="763" y="68830"/>
                  </a:lnTo>
                  <a:lnTo>
                    <a:pt x="0" y="47827"/>
                  </a:lnTo>
                  <a:lnTo>
                    <a:pt x="4731" y="27963"/>
                  </a:lnTo>
                  <a:lnTo>
                    <a:pt x="14632" y="11336"/>
                  </a:lnTo>
                  <a:lnTo>
                    <a:pt x="22887" y="5966"/>
                  </a:lnTo>
                  <a:lnTo>
                    <a:pt x="44538" y="0"/>
                  </a:lnTo>
                  <a:lnTo>
                    <a:pt x="95693" y="4189"/>
                  </a:lnTo>
                  <a:lnTo>
                    <a:pt x="120117" y="5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18717" y="1400736"/>
              <a:ext cx="130460" cy="210125"/>
            </a:xfrm>
            <a:custGeom>
              <a:avLst/>
              <a:gdLst/>
              <a:ahLst/>
              <a:cxnLst/>
              <a:rect l="0" t="0" r="0" b="0"/>
              <a:pathLst>
                <a:path w="130460" h="210125">
                  <a:moveTo>
                    <a:pt x="3293" y="104839"/>
                  </a:moveTo>
                  <a:lnTo>
                    <a:pt x="66721" y="86880"/>
                  </a:lnTo>
                  <a:lnTo>
                    <a:pt x="96956" y="75471"/>
                  </a:lnTo>
                  <a:lnTo>
                    <a:pt x="113551" y="64100"/>
                  </a:lnTo>
                  <a:lnTo>
                    <a:pt x="125606" y="48128"/>
                  </a:lnTo>
                  <a:lnTo>
                    <a:pt x="130459" y="38956"/>
                  </a:lnTo>
                  <a:lnTo>
                    <a:pt x="130184" y="31671"/>
                  </a:lnTo>
                  <a:lnTo>
                    <a:pt x="126492" y="25644"/>
                  </a:lnTo>
                  <a:lnTo>
                    <a:pt x="95349" y="1978"/>
                  </a:lnTo>
                  <a:lnTo>
                    <a:pt x="85721" y="0"/>
                  </a:lnTo>
                  <a:lnTo>
                    <a:pt x="65664" y="4041"/>
                  </a:lnTo>
                  <a:lnTo>
                    <a:pt x="40231" y="19471"/>
                  </a:lnTo>
                  <a:lnTo>
                    <a:pt x="17877" y="38860"/>
                  </a:lnTo>
                  <a:lnTo>
                    <a:pt x="2025" y="76191"/>
                  </a:lnTo>
                  <a:lnTo>
                    <a:pt x="0" y="101465"/>
                  </a:lnTo>
                  <a:lnTo>
                    <a:pt x="8231" y="146286"/>
                  </a:lnTo>
                  <a:lnTo>
                    <a:pt x="20696" y="164594"/>
                  </a:lnTo>
                  <a:lnTo>
                    <a:pt x="39104" y="179360"/>
                  </a:lnTo>
                  <a:lnTo>
                    <a:pt x="98050" y="21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09779" y="1386743"/>
              <a:ext cx="191829" cy="183017"/>
            </a:xfrm>
            <a:custGeom>
              <a:avLst/>
              <a:gdLst/>
              <a:ahLst/>
              <a:cxnLst/>
              <a:rect l="0" t="0" r="0" b="0"/>
              <a:pathLst>
                <a:path w="191829" h="183017">
                  <a:moveTo>
                    <a:pt x="117557" y="13547"/>
                  </a:moveTo>
                  <a:lnTo>
                    <a:pt x="100790" y="2368"/>
                  </a:lnTo>
                  <a:lnTo>
                    <a:pt x="83199" y="0"/>
                  </a:lnTo>
                  <a:lnTo>
                    <a:pt x="43310" y="8011"/>
                  </a:lnTo>
                  <a:lnTo>
                    <a:pt x="17699" y="23085"/>
                  </a:lnTo>
                  <a:lnTo>
                    <a:pt x="5716" y="38843"/>
                  </a:lnTo>
                  <a:lnTo>
                    <a:pt x="882" y="47958"/>
                  </a:lnTo>
                  <a:lnTo>
                    <a:pt x="0" y="56375"/>
                  </a:lnTo>
                  <a:lnTo>
                    <a:pt x="5258" y="71966"/>
                  </a:lnTo>
                  <a:lnTo>
                    <a:pt x="26962" y="93897"/>
                  </a:lnTo>
                  <a:lnTo>
                    <a:pt x="36103" y="97529"/>
                  </a:lnTo>
                  <a:lnTo>
                    <a:pt x="55620" y="98446"/>
                  </a:lnTo>
                  <a:lnTo>
                    <a:pt x="111215" y="91841"/>
                  </a:lnTo>
                  <a:lnTo>
                    <a:pt x="135796" y="94358"/>
                  </a:lnTo>
                  <a:lnTo>
                    <a:pt x="169365" y="107941"/>
                  </a:lnTo>
                  <a:lnTo>
                    <a:pt x="184647" y="123350"/>
                  </a:lnTo>
                  <a:lnTo>
                    <a:pt x="190359" y="132372"/>
                  </a:lnTo>
                  <a:lnTo>
                    <a:pt x="191828" y="140727"/>
                  </a:lnTo>
                  <a:lnTo>
                    <a:pt x="190468" y="148636"/>
                  </a:lnTo>
                  <a:lnTo>
                    <a:pt x="187222" y="156249"/>
                  </a:lnTo>
                  <a:lnTo>
                    <a:pt x="171136" y="170947"/>
                  </a:lnTo>
                  <a:lnTo>
                    <a:pt x="160295" y="178142"/>
                  </a:lnTo>
                  <a:lnTo>
                    <a:pt x="138892" y="183016"/>
                  </a:lnTo>
                  <a:lnTo>
                    <a:pt x="96556" y="176614"/>
                  </a:lnTo>
                  <a:lnTo>
                    <a:pt x="64931" y="167408"/>
                  </a:lnTo>
                  <a:lnTo>
                    <a:pt x="50104" y="157579"/>
                  </a:lnTo>
                  <a:lnTo>
                    <a:pt x="33330" y="13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29573" y="1168663"/>
              <a:ext cx="50449" cy="400084"/>
            </a:xfrm>
            <a:custGeom>
              <a:avLst/>
              <a:gdLst/>
              <a:ahLst/>
              <a:cxnLst/>
              <a:rect l="0" t="0" r="0" b="0"/>
              <a:pathLst>
                <a:path w="50449" h="400084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50440"/>
                  </a:lnTo>
                  <a:lnTo>
                    <a:pt x="13527" y="211471"/>
                  </a:lnTo>
                  <a:lnTo>
                    <a:pt x="22870" y="268418"/>
                  </a:lnTo>
                  <a:lnTo>
                    <a:pt x="36508" y="330488"/>
                  </a:lnTo>
                  <a:lnTo>
                    <a:pt x="47347" y="374637"/>
                  </a:lnTo>
                  <a:lnTo>
                    <a:pt x="5044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22093" y="1366042"/>
              <a:ext cx="305327" cy="23720"/>
            </a:xfrm>
            <a:custGeom>
              <a:avLst/>
              <a:gdLst/>
              <a:ahLst/>
              <a:cxnLst/>
              <a:rect l="0" t="0" r="0" b="0"/>
              <a:pathLst>
                <a:path w="305327" h="23720">
                  <a:moveTo>
                    <a:pt x="305326" y="23719"/>
                  </a:moveTo>
                  <a:lnTo>
                    <a:pt x="294148" y="12541"/>
                  </a:lnTo>
                  <a:lnTo>
                    <a:pt x="259250" y="0"/>
                  </a:lnTo>
                  <a:lnTo>
                    <a:pt x="202291" y="923"/>
                  </a:lnTo>
                  <a:lnTo>
                    <a:pt x="153005" y="3317"/>
                  </a:lnTo>
                  <a:lnTo>
                    <a:pt x="90188" y="7774"/>
                  </a:lnTo>
                  <a:lnTo>
                    <a:pt x="64650" y="6104"/>
                  </a:lnTo>
                  <a:lnTo>
                    <a:pt x="19486" y="11444"/>
                  </a:lnTo>
                  <a:lnTo>
                    <a:pt x="0" y="13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37209" y="1463461"/>
              <a:ext cx="311393" cy="134187"/>
            </a:xfrm>
            <a:custGeom>
              <a:avLst/>
              <a:gdLst/>
              <a:ahLst/>
              <a:cxnLst/>
              <a:rect l="0" t="0" r="0" b="0"/>
              <a:pathLst>
                <a:path w="311393" h="134187">
                  <a:moveTo>
                    <a:pt x="6066" y="0"/>
                  </a:moveTo>
                  <a:lnTo>
                    <a:pt x="0" y="40857"/>
                  </a:lnTo>
                  <a:lnTo>
                    <a:pt x="2590" y="67682"/>
                  </a:lnTo>
                  <a:lnTo>
                    <a:pt x="10760" y="88962"/>
                  </a:lnTo>
                  <a:lnTo>
                    <a:pt x="16214" y="97912"/>
                  </a:lnTo>
                  <a:lnTo>
                    <a:pt x="31633" y="110977"/>
                  </a:lnTo>
                  <a:lnTo>
                    <a:pt x="40658" y="116099"/>
                  </a:lnTo>
                  <a:lnTo>
                    <a:pt x="60045" y="118670"/>
                  </a:lnTo>
                  <a:lnTo>
                    <a:pt x="79189" y="114743"/>
                  </a:lnTo>
                  <a:lnTo>
                    <a:pt x="95497" y="105199"/>
                  </a:lnTo>
                  <a:lnTo>
                    <a:pt x="107424" y="90039"/>
                  </a:lnTo>
                  <a:lnTo>
                    <a:pt x="124613" y="51710"/>
                  </a:lnTo>
                  <a:lnTo>
                    <a:pt x="128381" y="48512"/>
                  </a:lnTo>
                  <a:lnTo>
                    <a:pt x="132063" y="49888"/>
                  </a:lnTo>
                  <a:lnTo>
                    <a:pt x="192246" y="112439"/>
                  </a:lnTo>
                  <a:lnTo>
                    <a:pt x="218768" y="127811"/>
                  </a:lnTo>
                  <a:lnTo>
                    <a:pt x="254443" y="134186"/>
                  </a:lnTo>
                  <a:lnTo>
                    <a:pt x="274773" y="129438"/>
                  </a:lnTo>
                  <a:lnTo>
                    <a:pt x="283470" y="124896"/>
                  </a:lnTo>
                  <a:lnTo>
                    <a:pt x="296253" y="110492"/>
                  </a:lnTo>
                  <a:lnTo>
                    <a:pt x="304663" y="91221"/>
                  </a:lnTo>
                  <a:lnTo>
                    <a:pt x="31139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48601" y="1231834"/>
              <a:ext cx="243012" cy="360974"/>
            </a:xfrm>
            <a:custGeom>
              <a:avLst/>
              <a:gdLst/>
              <a:ahLst/>
              <a:cxnLst/>
              <a:rect l="0" t="0" r="0" b="0"/>
              <a:pathLst>
                <a:path w="243012" h="360974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4749" y="145155"/>
                  </a:lnTo>
                  <a:lnTo>
                    <a:pt x="45876" y="207094"/>
                  </a:lnTo>
                  <a:lnTo>
                    <a:pt x="58697" y="256073"/>
                  </a:lnTo>
                  <a:lnTo>
                    <a:pt x="73509" y="312018"/>
                  </a:lnTo>
                  <a:lnTo>
                    <a:pt x="88882" y="360973"/>
                  </a:lnTo>
                  <a:lnTo>
                    <a:pt x="73150" y="305849"/>
                  </a:lnTo>
                  <a:lnTo>
                    <a:pt x="68776" y="284501"/>
                  </a:lnTo>
                  <a:lnTo>
                    <a:pt x="70731" y="263315"/>
                  </a:lnTo>
                  <a:lnTo>
                    <a:pt x="81739" y="245321"/>
                  </a:lnTo>
                  <a:lnTo>
                    <a:pt x="98329" y="230694"/>
                  </a:lnTo>
                  <a:lnTo>
                    <a:pt x="117401" y="220294"/>
                  </a:lnTo>
                  <a:lnTo>
                    <a:pt x="137576" y="218011"/>
                  </a:lnTo>
                  <a:lnTo>
                    <a:pt x="147869" y="219040"/>
                  </a:lnTo>
                  <a:lnTo>
                    <a:pt x="168665" y="229542"/>
                  </a:lnTo>
                  <a:lnTo>
                    <a:pt x="196984" y="255185"/>
                  </a:lnTo>
                  <a:lnTo>
                    <a:pt x="217073" y="285010"/>
                  </a:lnTo>
                  <a:lnTo>
                    <a:pt x="233553" y="312955"/>
                  </a:lnTo>
                  <a:lnTo>
                    <a:pt x="239930" y="320940"/>
                  </a:lnTo>
                  <a:lnTo>
                    <a:pt x="243011" y="328604"/>
                  </a:lnTo>
                  <a:lnTo>
                    <a:pt x="24215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19930" y="1468400"/>
              <a:ext cx="143689" cy="130069"/>
            </a:xfrm>
            <a:custGeom>
              <a:avLst/>
              <a:gdLst/>
              <a:ahLst/>
              <a:cxnLst/>
              <a:rect l="0" t="0" r="0" b="0"/>
              <a:pathLst>
                <a:path w="143689" h="130069">
                  <a:moveTo>
                    <a:pt x="107697" y="5589"/>
                  </a:moveTo>
                  <a:lnTo>
                    <a:pt x="90930" y="0"/>
                  </a:lnTo>
                  <a:lnTo>
                    <a:pt x="52556" y="2113"/>
                  </a:lnTo>
                  <a:lnTo>
                    <a:pt x="30157" y="10283"/>
                  </a:lnTo>
                  <a:lnTo>
                    <a:pt x="20909" y="15738"/>
                  </a:lnTo>
                  <a:lnTo>
                    <a:pt x="7513" y="34276"/>
                  </a:lnTo>
                  <a:lnTo>
                    <a:pt x="0" y="56944"/>
                  </a:lnTo>
                  <a:lnTo>
                    <a:pt x="560" y="78716"/>
                  </a:lnTo>
                  <a:lnTo>
                    <a:pt x="10947" y="100091"/>
                  </a:lnTo>
                  <a:lnTo>
                    <a:pt x="18631" y="110704"/>
                  </a:lnTo>
                  <a:lnTo>
                    <a:pt x="28432" y="117780"/>
                  </a:lnTo>
                  <a:lnTo>
                    <a:pt x="51801" y="125642"/>
                  </a:lnTo>
                  <a:lnTo>
                    <a:pt x="91265" y="130068"/>
                  </a:lnTo>
                  <a:lnTo>
                    <a:pt x="115602" y="121744"/>
                  </a:lnTo>
                  <a:lnTo>
                    <a:pt x="127005" y="114611"/>
                  </a:lnTo>
                  <a:lnTo>
                    <a:pt x="134607" y="105177"/>
                  </a:lnTo>
                  <a:lnTo>
                    <a:pt x="143054" y="82216"/>
                  </a:lnTo>
                  <a:lnTo>
                    <a:pt x="143688" y="59533"/>
                  </a:lnTo>
                  <a:lnTo>
                    <a:pt x="142220" y="48570"/>
                  </a:lnTo>
                  <a:lnTo>
                    <a:pt x="138901" y="41262"/>
                  </a:lnTo>
                  <a:lnTo>
                    <a:pt x="134349" y="36390"/>
                  </a:lnTo>
                  <a:lnTo>
                    <a:pt x="118226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22383" y="1263419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0239" y="174558"/>
                  </a:lnTo>
                  <a:lnTo>
                    <a:pt x="13591" y="231446"/>
                  </a:lnTo>
                  <a:lnTo>
                    <a:pt x="27310" y="294558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06611" y="1408275"/>
              <a:ext cx="136872" cy="192057"/>
            </a:xfrm>
            <a:custGeom>
              <a:avLst/>
              <a:gdLst/>
              <a:ahLst/>
              <a:cxnLst/>
              <a:rect l="0" t="0" r="0" b="0"/>
              <a:pathLst>
                <a:path w="136872" h="192057">
                  <a:moveTo>
                    <a:pt x="0" y="139414"/>
                  </a:moveTo>
                  <a:lnTo>
                    <a:pt x="5589" y="122646"/>
                  </a:lnTo>
                  <a:lnTo>
                    <a:pt x="11915" y="116537"/>
                  </a:lnTo>
                  <a:lnTo>
                    <a:pt x="55689" y="98327"/>
                  </a:lnTo>
                  <a:lnTo>
                    <a:pt x="103807" y="77875"/>
                  </a:lnTo>
                  <a:lnTo>
                    <a:pt x="119446" y="61761"/>
                  </a:lnTo>
                  <a:lnTo>
                    <a:pt x="125254" y="52550"/>
                  </a:lnTo>
                  <a:lnTo>
                    <a:pt x="126787" y="42900"/>
                  </a:lnTo>
                  <a:lnTo>
                    <a:pt x="122251" y="22819"/>
                  </a:lnTo>
                  <a:lnTo>
                    <a:pt x="116595" y="14891"/>
                  </a:lnTo>
                  <a:lnTo>
                    <a:pt x="100953" y="2962"/>
                  </a:lnTo>
                  <a:lnTo>
                    <a:pt x="79183" y="0"/>
                  </a:lnTo>
                  <a:lnTo>
                    <a:pt x="56250" y="3752"/>
                  </a:lnTo>
                  <a:lnTo>
                    <a:pt x="38258" y="13219"/>
                  </a:lnTo>
                  <a:lnTo>
                    <a:pt x="14976" y="37292"/>
                  </a:lnTo>
                  <a:lnTo>
                    <a:pt x="6656" y="59711"/>
                  </a:lnTo>
                  <a:lnTo>
                    <a:pt x="4128" y="84103"/>
                  </a:lnTo>
                  <a:lnTo>
                    <a:pt x="15044" y="139062"/>
                  </a:lnTo>
                  <a:lnTo>
                    <a:pt x="27743" y="157195"/>
                  </a:lnTo>
                  <a:lnTo>
                    <a:pt x="46255" y="171883"/>
                  </a:lnTo>
                  <a:lnTo>
                    <a:pt x="82986" y="185559"/>
                  </a:lnTo>
                  <a:lnTo>
                    <a:pt x="136871" y="192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16918" y="1440725"/>
              <a:ext cx="178284" cy="221794"/>
            </a:xfrm>
            <a:custGeom>
              <a:avLst/>
              <a:gdLst/>
              <a:ahLst/>
              <a:cxnLst/>
              <a:rect l="0" t="0" r="0" b="0"/>
              <a:pathLst>
                <a:path w="178284" h="221794">
                  <a:moveTo>
                    <a:pt x="5589" y="22736"/>
                  </a:moveTo>
                  <a:lnTo>
                    <a:pt x="0" y="39503"/>
                  </a:lnTo>
                  <a:lnTo>
                    <a:pt x="4442" y="93422"/>
                  </a:lnTo>
                  <a:lnTo>
                    <a:pt x="13308" y="142076"/>
                  </a:lnTo>
                  <a:lnTo>
                    <a:pt x="23666" y="201030"/>
                  </a:lnTo>
                  <a:lnTo>
                    <a:pt x="24152" y="221301"/>
                  </a:lnTo>
                  <a:lnTo>
                    <a:pt x="22643" y="221793"/>
                  </a:lnTo>
                  <a:lnTo>
                    <a:pt x="20468" y="218611"/>
                  </a:lnTo>
                  <a:lnTo>
                    <a:pt x="16690" y="167275"/>
                  </a:lnTo>
                  <a:lnTo>
                    <a:pt x="16230" y="113418"/>
                  </a:lnTo>
                  <a:lnTo>
                    <a:pt x="27586" y="55171"/>
                  </a:lnTo>
                  <a:lnTo>
                    <a:pt x="35253" y="34812"/>
                  </a:lnTo>
                  <a:lnTo>
                    <a:pt x="46460" y="17964"/>
                  </a:lnTo>
                  <a:lnTo>
                    <a:pt x="62359" y="5797"/>
                  </a:lnTo>
                  <a:lnTo>
                    <a:pt x="71512" y="915"/>
                  </a:lnTo>
                  <a:lnTo>
                    <a:pt x="81123" y="0"/>
                  </a:lnTo>
                  <a:lnTo>
                    <a:pt x="101162" y="5222"/>
                  </a:lnTo>
                  <a:lnTo>
                    <a:pt x="134216" y="27638"/>
                  </a:lnTo>
                  <a:lnTo>
                    <a:pt x="154965" y="48885"/>
                  </a:lnTo>
                  <a:lnTo>
                    <a:pt x="173050" y="90032"/>
                  </a:lnTo>
                  <a:lnTo>
                    <a:pt x="178283" y="114646"/>
                  </a:lnTo>
                  <a:lnTo>
                    <a:pt x="174046" y="159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65096" y="1463461"/>
              <a:ext cx="83796" cy="156863"/>
            </a:xfrm>
            <a:custGeom>
              <a:avLst/>
              <a:gdLst/>
              <a:ahLst/>
              <a:cxnLst/>
              <a:rect l="0" t="0" r="0" b="0"/>
              <a:pathLst>
                <a:path w="83796" h="156863">
                  <a:moveTo>
                    <a:pt x="10096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5" y="133672"/>
                  </a:lnTo>
                  <a:lnTo>
                    <a:pt x="10397" y="142927"/>
                  </a:lnTo>
                  <a:lnTo>
                    <a:pt x="25438" y="156330"/>
                  </a:lnTo>
                  <a:lnTo>
                    <a:pt x="33191" y="156862"/>
                  </a:lnTo>
                  <a:lnTo>
                    <a:pt x="40700" y="153708"/>
                  </a:lnTo>
                  <a:lnTo>
                    <a:pt x="69564" y="129018"/>
                  </a:lnTo>
                  <a:lnTo>
                    <a:pt x="77470" y="109204"/>
                  </a:lnTo>
                  <a:lnTo>
                    <a:pt x="83795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12062" y="1503531"/>
              <a:ext cx="231628" cy="170501"/>
            </a:xfrm>
            <a:custGeom>
              <a:avLst/>
              <a:gdLst/>
              <a:ahLst/>
              <a:cxnLst/>
              <a:rect l="0" t="0" r="0" b="0"/>
              <a:pathLst>
                <a:path w="231628" h="170501">
                  <a:moveTo>
                    <a:pt x="0" y="2044"/>
                  </a:moveTo>
                  <a:lnTo>
                    <a:pt x="7236" y="29600"/>
                  </a:lnTo>
                  <a:lnTo>
                    <a:pt x="12997" y="82703"/>
                  </a:lnTo>
                  <a:lnTo>
                    <a:pt x="25054" y="127681"/>
                  </a:lnTo>
                  <a:lnTo>
                    <a:pt x="27231" y="129086"/>
                  </a:lnTo>
                  <a:lnTo>
                    <a:pt x="36601" y="74261"/>
                  </a:lnTo>
                  <a:lnTo>
                    <a:pt x="51659" y="41899"/>
                  </a:lnTo>
                  <a:lnTo>
                    <a:pt x="57836" y="39142"/>
                  </a:lnTo>
                  <a:lnTo>
                    <a:pt x="64294" y="40814"/>
                  </a:lnTo>
                  <a:lnTo>
                    <a:pt x="77708" y="52030"/>
                  </a:lnTo>
                  <a:lnTo>
                    <a:pt x="91469" y="68714"/>
                  </a:lnTo>
                  <a:lnTo>
                    <a:pt x="96074" y="69887"/>
                  </a:lnTo>
                  <a:lnTo>
                    <a:pt x="99144" y="65990"/>
                  </a:lnTo>
                  <a:lnTo>
                    <a:pt x="115250" y="26113"/>
                  </a:lnTo>
                  <a:lnTo>
                    <a:pt x="130771" y="9622"/>
                  </a:lnTo>
                  <a:lnTo>
                    <a:pt x="139823" y="3586"/>
                  </a:lnTo>
                  <a:lnTo>
                    <a:pt x="159240" y="0"/>
                  </a:lnTo>
                  <a:lnTo>
                    <a:pt x="169331" y="681"/>
                  </a:lnTo>
                  <a:lnTo>
                    <a:pt x="186782" y="10797"/>
                  </a:lnTo>
                  <a:lnTo>
                    <a:pt x="201167" y="26991"/>
                  </a:lnTo>
                  <a:lnTo>
                    <a:pt x="223832" y="76256"/>
                  </a:lnTo>
                  <a:lnTo>
                    <a:pt x="230600" y="136786"/>
                  </a:lnTo>
                  <a:lnTo>
                    <a:pt x="231627" y="170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07293" y="1368704"/>
              <a:ext cx="147891" cy="284967"/>
            </a:xfrm>
            <a:custGeom>
              <a:avLst/>
              <a:gdLst/>
              <a:ahLst/>
              <a:cxnLst/>
              <a:rect l="0" t="0" r="0" b="0"/>
              <a:pathLst>
                <a:path w="147891" h="28496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3" y="152503"/>
                  </a:lnTo>
                  <a:lnTo>
                    <a:pt x="7917" y="205209"/>
                  </a:lnTo>
                  <a:lnTo>
                    <a:pt x="9127" y="226905"/>
                  </a:lnTo>
                  <a:lnTo>
                    <a:pt x="9449" y="226139"/>
                  </a:lnTo>
                  <a:lnTo>
                    <a:pt x="9665" y="220950"/>
                  </a:lnTo>
                  <a:lnTo>
                    <a:pt x="39366" y="161930"/>
                  </a:lnTo>
                  <a:lnTo>
                    <a:pt x="47156" y="154746"/>
                  </a:lnTo>
                  <a:lnTo>
                    <a:pt x="55860" y="151127"/>
                  </a:lnTo>
                  <a:lnTo>
                    <a:pt x="65172" y="149885"/>
                  </a:lnTo>
                  <a:lnTo>
                    <a:pt x="84877" y="154743"/>
                  </a:lnTo>
                  <a:lnTo>
                    <a:pt x="112581" y="170632"/>
                  </a:lnTo>
                  <a:lnTo>
                    <a:pt x="128174" y="185801"/>
                  </a:lnTo>
                  <a:lnTo>
                    <a:pt x="142903" y="208140"/>
                  </a:lnTo>
                  <a:lnTo>
                    <a:pt x="147890" y="236786"/>
                  </a:lnTo>
                  <a:lnTo>
                    <a:pt x="147582" y="252614"/>
                  </a:lnTo>
                  <a:lnTo>
                    <a:pt x="143868" y="264336"/>
                  </a:lnTo>
                  <a:lnTo>
                    <a:pt x="130381" y="280479"/>
                  </a:lnTo>
                  <a:lnTo>
                    <a:pt x="120702" y="284083"/>
                  </a:lnTo>
                  <a:lnTo>
                    <a:pt x="97468" y="284966"/>
                  </a:lnTo>
                  <a:lnTo>
                    <a:pt x="48335" y="276028"/>
                  </a:lnTo>
                  <a:lnTo>
                    <a:pt x="3115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75316" y="1484548"/>
              <a:ext cx="158065" cy="195845"/>
            </a:xfrm>
            <a:custGeom>
              <a:avLst/>
              <a:gdLst/>
              <a:ahLst/>
              <a:cxnLst/>
              <a:rect l="0" t="0" r="0" b="0"/>
              <a:pathLst>
                <a:path w="158065" h="195845">
                  <a:moveTo>
                    <a:pt x="0" y="136840"/>
                  </a:moveTo>
                  <a:lnTo>
                    <a:pt x="5589" y="120073"/>
                  </a:lnTo>
                  <a:lnTo>
                    <a:pt x="17692" y="108721"/>
                  </a:lnTo>
                  <a:lnTo>
                    <a:pt x="35939" y="100946"/>
                  </a:lnTo>
                  <a:lnTo>
                    <a:pt x="93713" y="89956"/>
                  </a:lnTo>
                  <a:lnTo>
                    <a:pt x="135495" y="75760"/>
                  </a:lnTo>
                  <a:lnTo>
                    <a:pt x="152247" y="64460"/>
                  </a:lnTo>
                  <a:lnTo>
                    <a:pt x="156480" y="55831"/>
                  </a:lnTo>
                  <a:lnTo>
                    <a:pt x="158064" y="33766"/>
                  </a:lnTo>
                  <a:lnTo>
                    <a:pt x="154509" y="23670"/>
                  </a:lnTo>
                  <a:lnTo>
                    <a:pt x="141200" y="6214"/>
                  </a:lnTo>
                  <a:lnTo>
                    <a:pt x="132738" y="1793"/>
                  </a:lnTo>
                  <a:lnTo>
                    <a:pt x="113976" y="0"/>
                  </a:lnTo>
                  <a:lnTo>
                    <a:pt x="83684" y="11157"/>
                  </a:lnTo>
                  <a:lnTo>
                    <a:pt x="69168" y="25999"/>
                  </a:lnTo>
                  <a:lnTo>
                    <a:pt x="40348" y="68258"/>
                  </a:lnTo>
                  <a:lnTo>
                    <a:pt x="32740" y="130957"/>
                  </a:lnTo>
                  <a:lnTo>
                    <a:pt x="38337" y="152163"/>
                  </a:lnTo>
                  <a:lnTo>
                    <a:pt x="60995" y="184840"/>
                  </a:lnTo>
                  <a:lnTo>
                    <a:pt x="80531" y="193268"/>
                  </a:lnTo>
                  <a:lnTo>
                    <a:pt x="102473" y="195844"/>
                  </a:lnTo>
                  <a:lnTo>
                    <a:pt x="136870" y="189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97056" y="1516103"/>
              <a:ext cx="94116" cy="129134"/>
            </a:xfrm>
            <a:custGeom>
              <a:avLst/>
              <a:gdLst/>
              <a:ahLst/>
              <a:cxnLst/>
              <a:rect l="0" t="0" r="0" b="0"/>
              <a:pathLst>
                <a:path w="94116" h="129134">
                  <a:moveTo>
                    <a:pt x="9887" y="63171"/>
                  </a:moveTo>
                  <a:lnTo>
                    <a:pt x="24541" y="125264"/>
                  </a:lnTo>
                  <a:lnTo>
                    <a:pt x="24335" y="129133"/>
                  </a:lnTo>
                  <a:lnTo>
                    <a:pt x="21859" y="128203"/>
                  </a:lnTo>
                  <a:lnTo>
                    <a:pt x="14038" y="117811"/>
                  </a:lnTo>
                  <a:lnTo>
                    <a:pt x="4228" y="91059"/>
                  </a:lnTo>
                  <a:lnTo>
                    <a:pt x="321" y="40691"/>
                  </a:lnTo>
                  <a:lnTo>
                    <a:pt x="0" y="27127"/>
                  </a:lnTo>
                  <a:lnTo>
                    <a:pt x="4465" y="18085"/>
                  </a:lnTo>
                  <a:lnTo>
                    <a:pt x="12122" y="12057"/>
                  </a:lnTo>
                  <a:lnTo>
                    <a:pt x="21905" y="8038"/>
                  </a:lnTo>
                  <a:lnTo>
                    <a:pt x="45254" y="6692"/>
                  </a:lnTo>
                  <a:lnTo>
                    <a:pt x="67720" y="7654"/>
                  </a:lnTo>
                  <a:lnTo>
                    <a:pt x="94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43813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59419" y="145293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147399"/>
                  </a:moveTo>
                  <a:lnTo>
                    <a:pt x="3120" y="104708"/>
                  </a:lnTo>
                  <a:lnTo>
                    <a:pt x="9066" y="518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91922" y="1953592"/>
            <a:ext cx="2485186" cy="1017566"/>
            <a:chOff x="1891922" y="1953592"/>
            <a:chExt cx="2485186" cy="1017566"/>
          </a:xfrm>
        </p:grpSpPr>
        <p:sp>
          <p:nvSpPr>
            <p:cNvPr id="53" name="Freeform 52"/>
            <p:cNvSpPr/>
            <p:nvPr/>
          </p:nvSpPr>
          <p:spPr>
            <a:xfrm>
              <a:off x="1891922" y="2385958"/>
              <a:ext cx="371705" cy="585200"/>
            </a:xfrm>
            <a:custGeom>
              <a:avLst/>
              <a:gdLst/>
              <a:ahLst/>
              <a:cxnLst/>
              <a:rect l="0" t="0" r="0" b="0"/>
              <a:pathLst>
                <a:path w="371705" h="585200">
                  <a:moveTo>
                    <a:pt x="24264" y="67181"/>
                  </a:moveTo>
                  <a:lnTo>
                    <a:pt x="29853" y="83949"/>
                  </a:lnTo>
                  <a:lnTo>
                    <a:pt x="33839" y="84209"/>
                  </a:lnTo>
                  <a:lnTo>
                    <a:pt x="92272" y="22806"/>
                  </a:lnTo>
                  <a:lnTo>
                    <a:pt x="140715" y="1127"/>
                  </a:lnTo>
                  <a:lnTo>
                    <a:pt x="161418" y="0"/>
                  </a:lnTo>
                  <a:lnTo>
                    <a:pt x="181147" y="4567"/>
                  </a:lnTo>
                  <a:lnTo>
                    <a:pt x="212878" y="26564"/>
                  </a:lnTo>
                  <a:lnTo>
                    <a:pt x="241675" y="59028"/>
                  </a:lnTo>
                  <a:lnTo>
                    <a:pt x="262857" y="94531"/>
                  </a:lnTo>
                  <a:lnTo>
                    <a:pt x="272773" y="134687"/>
                  </a:lnTo>
                  <a:lnTo>
                    <a:pt x="276123" y="191347"/>
                  </a:lnTo>
                  <a:lnTo>
                    <a:pt x="276704" y="240582"/>
                  </a:lnTo>
                  <a:lnTo>
                    <a:pt x="276876" y="292215"/>
                  </a:lnTo>
                  <a:lnTo>
                    <a:pt x="275757" y="342218"/>
                  </a:lnTo>
                  <a:lnTo>
                    <a:pt x="262372" y="397980"/>
                  </a:lnTo>
                  <a:lnTo>
                    <a:pt x="241044" y="447516"/>
                  </a:lnTo>
                  <a:lnTo>
                    <a:pt x="215617" y="496118"/>
                  </a:lnTo>
                  <a:lnTo>
                    <a:pt x="186064" y="543284"/>
                  </a:lnTo>
                  <a:lnTo>
                    <a:pt x="153573" y="567647"/>
                  </a:lnTo>
                  <a:lnTo>
                    <a:pt x="114311" y="584095"/>
                  </a:lnTo>
                  <a:lnTo>
                    <a:pt x="73041" y="585199"/>
                  </a:lnTo>
                  <a:lnTo>
                    <a:pt x="51402" y="577781"/>
                  </a:lnTo>
                  <a:lnTo>
                    <a:pt x="18446" y="553956"/>
                  </a:lnTo>
                  <a:lnTo>
                    <a:pt x="2133" y="528046"/>
                  </a:lnTo>
                  <a:lnTo>
                    <a:pt x="0" y="508316"/>
                  </a:lnTo>
                  <a:lnTo>
                    <a:pt x="4121" y="489019"/>
                  </a:lnTo>
                  <a:lnTo>
                    <a:pt x="13752" y="472644"/>
                  </a:lnTo>
                  <a:lnTo>
                    <a:pt x="28951" y="460687"/>
                  </a:lnTo>
                  <a:lnTo>
                    <a:pt x="71458" y="433643"/>
                  </a:lnTo>
                  <a:lnTo>
                    <a:pt x="134190" y="426269"/>
                  </a:lnTo>
                  <a:lnTo>
                    <a:pt x="189434" y="433777"/>
                  </a:lnTo>
                  <a:lnTo>
                    <a:pt x="245407" y="443405"/>
                  </a:lnTo>
                  <a:lnTo>
                    <a:pt x="301523" y="451243"/>
                  </a:lnTo>
                  <a:lnTo>
                    <a:pt x="354014" y="447679"/>
                  </a:lnTo>
                  <a:lnTo>
                    <a:pt x="371704" y="446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89623" y="2050658"/>
              <a:ext cx="192362" cy="268613"/>
            </a:xfrm>
            <a:custGeom>
              <a:avLst/>
              <a:gdLst/>
              <a:ahLst/>
              <a:cxnLst/>
              <a:rect l="0" t="0" r="0" b="0"/>
              <a:pathLst>
                <a:path w="192362" h="268613">
                  <a:moveTo>
                    <a:pt x="5589" y="65569"/>
                  </a:moveTo>
                  <a:lnTo>
                    <a:pt x="0" y="48802"/>
                  </a:lnTo>
                  <a:lnTo>
                    <a:pt x="1863" y="42693"/>
                  </a:lnTo>
                  <a:lnTo>
                    <a:pt x="6614" y="37450"/>
                  </a:lnTo>
                  <a:lnTo>
                    <a:pt x="54032" y="4898"/>
                  </a:lnTo>
                  <a:lnTo>
                    <a:pt x="65960" y="555"/>
                  </a:lnTo>
                  <a:lnTo>
                    <a:pt x="76252" y="0"/>
                  </a:lnTo>
                  <a:lnTo>
                    <a:pt x="93927" y="5622"/>
                  </a:lnTo>
                  <a:lnTo>
                    <a:pt x="139881" y="34871"/>
                  </a:lnTo>
                  <a:lnTo>
                    <a:pt x="170026" y="67824"/>
                  </a:lnTo>
                  <a:lnTo>
                    <a:pt x="185852" y="97823"/>
                  </a:lnTo>
                  <a:lnTo>
                    <a:pt x="192361" y="140117"/>
                  </a:lnTo>
                  <a:lnTo>
                    <a:pt x="188701" y="184104"/>
                  </a:lnTo>
                  <a:lnTo>
                    <a:pt x="174618" y="221183"/>
                  </a:lnTo>
                  <a:lnTo>
                    <a:pt x="155627" y="248808"/>
                  </a:lnTo>
                  <a:lnTo>
                    <a:pt x="129593" y="266222"/>
                  </a:lnTo>
                  <a:lnTo>
                    <a:pt x="109835" y="268612"/>
                  </a:lnTo>
                  <a:lnTo>
                    <a:pt x="90525" y="264605"/>
                  </a:lnTo>
                  <a:lnTo>
                    <a:pt x="74144" y="255025"/>
                  </a:lnTo>
                  <a:lnTo>
                    <a:pt x="62184" y="239849"/>
                  </a:lnTo>
                  <a:lnTo>
                    <a:pt x="57357" y="230889"/>
                  </a:lnTo>
                  <a:lnTo>
                    <a:pt x="55113" y="208455"/>
                  </a:lnTo>
                  <a:lnTo>
                    <a:pt x="56153" y="195921"/>
                  </a:lnTo>
                  <a:lnTo>
                    <a:pt x="60355" y="186396"/>
                  </a:lnTo>
                  <a:lnTo>
                    <a:pt x="74383" y="172693"/>
                  </a:lnTo>
                  <a:lnTo>
                    <a:pt x="107601" y="158401"/>
                  </a:lnTo>
                  <a:lnTo>
                    <a:pt x="130476" y="156741"/>
                  </a:lnTo>
                  <a:lnTo>
                    <a:pt x="151172" y="161072"/>
                  </a:lnTo>
                  <a:lnTo>
                    <a:pt x="184574" y="181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47854" y="2368911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73092" y="11179"/>
                  </a:lnTo>
                  <a:lnTo>
                    <a:pt x="255125" y="16667"/>
                  </a:lnTo>
                  <a:lnTo>
                    <a:pt x="199874" y="25779"/>
                  </a:lnTo>
                  <a:lnTo>
                    <a:pt x="141040" y="30439"/>
                  </a:lnTo>
                  <a:lnTo>
                    <a:pt x="84359" y="31359"/>
                  </a:lnTo>
                  <a:lnTo>
                    <a:pt x="56210" y="3382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20652" y="2486445"/>
              <a:ext cx="203897" cy="236095"/>
            </a:xfrm>
            <a:custGeom>
              <a:avLst/>
              <a:gdLst/>
              <a:ahLst/>
              <a:cxnLst/>
              <a:rect l="0" t="0" r="0" b="0"/>
              <a:pathLst>
                <a:path w="203897" h="236095">
                  <a:moveTo>
                    <a:pt x="137773" y="29865"/>
                  </a:moveTo>
                  <a:lnTo>
                    <a:pt x="126594" y="18687"/>
                  </a:lnTo>
                  <a:lnTo>
                    <a:pt x="108628" y="13199"/>
                  </a:lnTo>
                  <a:lnTo>
                    <a:pt x="52696" y="2151"/>
                  </a:lnTo>
                  <a:lnTo>
                    <a:pt x="27041" y="0"/>
                  </a:lnTo>
                  <a:lnTo>
                    <a:pt x="17158" y="2936"/>
                  </a:lnTo>
                  <a:lnTo>
                    <a:pt x="9400" y="8403"/>
                  </a:lnTo>
                  <a:lnTo>
                    <a:pt x="3058" y="15557"/>
                  </a:lnTo>
                  <a:lnTo>
                    <a:pt x="0" y="23836"/>
                  </a:lnTo>
                  <a:lnTo>
                    <a:pt x="552" y="78161"/>
                  </a:lnTo>
                  <a:lnTo>
                    <a:pt x="4178" y="84289"/>
                  </a:lnTo>
                  <a:lnTo>
                    <a:pt x="10105" y="86035"/>
                  </a:lnTo>
                  <a:lnTo>
                    <a:pt x="54756" y="76907"/>
                  </a:lnTo>
                  <a:lnTo>
                    <a:pt x="111936" y="81539"/>
                  </a:lnTo>
                  <a:lnTo>
                    <a:pt x="146885" y="93399"/>
                  </a:lnTo>
                  <a:lnTo>
                    <a:pt x="173878" y="111731"/>
                  </a:lnTo>
                  <a:lnTo>
                    <a:pt x="191104" y="137570"/>
                  </a:lnTo>
                  <a:lnTo>
                    <a:pt x="203617" y="167453"/>
                  </a:lnTo>
                  <a:lnTo>
                    <a:pt x="203896" y="177742"/>
                  </a:lnTo>
                  <a:lnTo>
                    <a:pt x="197966" y="198534"/>
                  </a:lnTo>
                  <a:lnTo>
                    <a:pt x="181474" y="224381"/>
                  </a:lnTo>
                  <a:lnTo>
                    <a:pt x="159145" y="233300"/>
                  </a:lnTo>
                  <a:lnTo>
                    <a:pt x="132064" y="236094"/>
                  </a:lnTo>
                  <a:lnTo>
                    <a:pt x="86082" y="231476"/>
                  </a:lnTo>
                  <a:lnTo>
                    <a:pt x="53545" y="229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48020" y="2326798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49900" y="60873"/>
                  </a:lnTo>
                  <a:lnTo>
                    <a:pt x="13407" y="11341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9077" y="2389969"/>
              <a:ext cx="94758" cy="47704"/>
            </a:xfrm>
            <a:custGeom>
              <a:avLst/>
              <a:gdLst/>
              <a:ahLst/>
              <a:cxnLst/>
              <a:rect l="0" t="0" r="0" b="0"/>
              <a:pathLst>
                <a:path w="94758" h="47704">
                  <a:moveTo>
                    <a:pt x="94757" y="42113"/>
                  </a:moveTo>
                  <a:lnTo>
                    <a:pt x="77989" y="47703"/>
                  </a:lnTo>
                  <a:lnTo>
                    <a:pt x="70710" y="45840"/>
                  </a:lnTo>
                  <a:lnTo>
                    <a:pt x="21088" y="61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60114" y="2138974"/>
              <a:ext cx="264438" cy="520519"/>
            </a:xfrm>
            <a:custGeom>
              <a:avLst/>
              <a:gdLst/>
              <a:ahLst/>
              <a:cxnLst/>
              <a:rect l="0" t="0" r="0" b="0"/>
              <a:pathLst>
                <a:path w="264438" h="520519">
                  <a:moveTo>
                    <a:pt x="209088" y="19368"/>
                  </a:moveTo>
                  <a:lnTo>
                    <a:pt x="203498" y="2600"/>
                  </a:lnTo>
                  <a:lnTo>
                    <a:pt x="199512" y="0"/>
                  </a:lnTo>
                  <a:lnTo>
                    <a:pt x="194515" y="607"/>
                  </a:lnTo>
                  <a:lnTo>
                    <a:pt x="176304" y="12639"/>
                  </a:lnTo>
                  <a:lnTo>
                    <a:pt x="115238" y="73545"/>
                  </a:lnTo>
                  <a:lnTo>
                    <a:pt x="78546" y="134146"/>
                  </a:lnTo>
                  <a:lnTo>
                    <a:pt x="54144" y="168989"/>
                  </a:lnTo>
                  <a:lnTo>
                    <a:pt x="32122" y="220498"/>
                  </a:lnTo>
                  <a:lnTo>
                    <a:pt x="17704" y="269905"/>
                  </a:lnTo>
                  <a:lnTo>
                    <a:pt x="3521" y="324530"/>
                  </a:lnTo>
                  <a:lnTo>
                    <a:pt x="0" y="372349"/>
                  </a:lnTo>
                  <a:lnTo>
                    <a:pt x="127" y="422392"/>
                  </a:lnTo>
                  <a:lnTo>
                    <a:pt x="8224" y="465036"/>
                  </a:lnTo>
                  <a:lnTo>
                    <a:pt x="24920" y="493529"/>
                  </a:lnTo>
                  <a:lnTo>
                    <a:pt x="37938" y="509306"/>
                  </a:lnTo>
                  <a:lnTo>
                    <a:pt x="57762" y="517878"/>
                  </a:lnTo>
                  <a:lnTo>
                    <a:pt x="82171" y="520518"/>
                  </a:lnTo>
                  <a:lnTo>
                    <a:pt x="144223" y="509680"/>
                  </a:lnTo>
                  <a:lnTo>
                    <a:pt x="198336" y="481563"/>
                  </a:lnTo>
                  <a:lnTo>
                    <a:pt x="218347" y="466943"/>
                  </a:lnTo>
                  <a:lnTo>
                    <a:pt x="241597" y="438982"/>
                  </a:lnTo>
                  <a:lnTo>
                    <a:pt x="264437" y="387664"/>
                  </a:lnTo>
                  <a:lnTo>
                    <a:pt x="264352" y="350631"/>
                  </a:lnTo>
                  <a:lnTo>
                    <a:pt x="256918" y="315611"/>
                  </a:lnTo>
                  <a:lnTo>
                    <a:pt x="251503" y="306941"/>
                  </a:lnTo>
                  <a:lnTo>
                    <a:pt x="236128" y="294187"/>
                  </a:lnTo>
                  <a:lnTo>
                    <a:pt x="196562" y="286019"/>
                  </a:lnTo>
                  <a:lnTo>
                    <a:pt x="158973" y="289188"/>
                  </a:lnTo>
                  <a:lnTo>
                    <a:pt x="114830" y="309145"/>
                  </a:lnTo>
                  <a:lnTo>
                    <a:pt x="58353" y="350157"/>
                  </a:lnTo>
                  <a:lnTo>
                    <a:pt x="51160" y="356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68939" y="1953592"/>
              <a:ext cx="129192" cy="194222"/>
            </a:xfrm>
            <a:custGeom>
              <a:avLst/>
              <a:gdLst/>
              <a:ahLst/>
              <a:cxnLst/>
              <a:rect l="0" t="0" r="0" b="0"/>
              <a:pathLst>
                <a:path w="129192" h="194222">
                  <a:moveTo>
                    <a:pt x="5589" y="4708"/>
                  </a:moveTo>
                  <a:lnTo>
                    <a:pt x="0" y="21476"/>
                  </a:lnTo>
                  <a:lnTo>
                    <a:pt x="1863" y="25245"/>
                  </a:lnTo>
                  <a:lnTo>
                    <a:pt x="6615" y="26588"/>
                  </a:lnTo>
                  <a:lnTo>
                    <a:pt x="13292" y="26314"/>
                  </a:lnTo>
                  <a:lnTo>
                    <a:pt x="26950" y="19770"/>
                  </a:lnTo>
                  <a:lnTo>
                    <a:pt x="33868" y="14749"/>
                  </a:lnTo>
                  <a:lnTo>
                    <a:pt x="91693" y="2911"/>
                  </a:lnTo>
                  <a:lnTo>
                    <a:pt x="105106" y="0"/>
                  </a:lnTo>
                  <a:lnTo>
                    <a:pt x="114047" y="2739"/>
                  </a:lnTo>
                  <a:lnTo>
                    <a:pt x="120009" y="9245"/>
                  </a:lnTo>
                  <a:lnTo>
                    <a:pt x="126633" y="28951"/>
                  </a:lnTo>
                  <a:lnTo>
                    <a:pt x="129191" y="66353"/>
                  </a:lnTo>
                  <a:lnTo>
                    <a:pt x="117070" y="129232"/>
                  </a:lnTo>
                  <a:lnTo>
                    <a:pt x="103357" y="182428"/>
                  </a:lnTo>
                  <a:lnTo>
                    <a:pt x="100346" y="194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90300" y="2179399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94148" y="11178"/>
                  </a:lnTo>
                  <a:lnTo>
                    <a:pt x="276182" y="16666"/>
                  </a:lnTo>
                  <a:lnTo>
                    <a:pt x="213015" y="27714"/>
                  </a:lnTo>
                  <a:lnTo>
                    <a:pt x="160837" y="33940"/>
                  </a:lnTo>
                  <a:lnTo>
                    <a:pt x="110799" y="40499"/>
                  </a:lnTo>
                  <a:lnTo>
                    <a:pt x="55855" y="35729"/>
                  </a:lnTo>
                  <a:lnTo>
                    <a:pt x="18629" y="408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74528" y="231626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5590" y="58617"/>
                  </a:lnTo>
                  <a:lnTo>
                    <a:pt x="18212" y="118333"/>
                  </a:lnTo>
                  <a:lnTo>
                    <a:pt x="20495" y="17246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96666" y="2316269"/>
              <a:ext cx="180442" cy="220821"/>
            </a:xfrm>
            <a:custGeom>
              <a:avLst/>
              <a:gdLst/>
              <a:ahLst/>
              <a:cxnLst/>
              <a:rect l="0" t="0" r="0" b="0"/>
              <a:pathLst>
                <a:path w="180442" h="220821">
                  <a:moveTo>
                    <a:pt x="88432" y="0"/>
                  </a:moveTo>
                  <a:lnTo>
                    <a:pt x="70451" y="15641"/>
                  </a:lnTo>
                  <a:lnTo>
                    <a:pt x="45280" y="29851"/>
                  </a:lnTo>
                  <a:lnTo>
                    <a:pt x="29869" y="46022"/>
                  </a:lnTo>
                  <a:lnTo>
                    <a:pt x="5274" y="103604"/>
                  </a:lnTo>
                  <a:lnTo>
                    <a:pt x="0" y="125595"/>
                  </a:lnTo>
                  <a:lnTo>
                    <a:pt x="9009" y="184475"/>
                  </a:lnTo>
                  <a:lnTo>
                    <a:pt x="24215" y="214017"/>
                  </a:lnTo>
                  <a:lnTo>
                    <a:pt x="31583" y="218717"/>
                  </a:lnTo>
                  <a:lnTo>
                    <a:pt x="49127" y="220820"/>
                  </a:lnTo>
                  <a:lnTo>
                    <a:pt x="109736" y="206420"/>
                  </a:lnTo>
                  <a:lnTo>
                    <a:pt x="127536" y="193518"/>
                  </a:lnTo>
                  <a:lnTo>
                    <a:pt x="158027" y="156639"/>
                  </a:lnTo>
                  <a:lnTo>
                    <a:pt x="173914" y="125960"/>
                  </a:lnTo>
                  <a:lnTo>
                    <a:pt x="180441" y="89054"/>
                  </a:lnTo>
                  <a:lnTo>
                    <a:pt x="175729" y="65316"/>
                  </a:lnTo>
                  <a:lnTo>
                    <a:pt x="159921" y="35341"/>
                  </a:lnTo>
                  <a:lnTo>
                    <a:pt x="148281" y="21556"/>
                  </a:lnTo>
                  <a:lnTo>
                    <a:pt x="13054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84393" y="3481709"/>
            <a:ext cx="911027" cy="522442"/>
            <a:chOff x="2384393" y="3481709"/>
            <a:chExt cx="911027" cy="522442"/>
          </a:xfrm>
        </p:grpSpPr>
        <p:sp>
          <p:nvSpPr>
            <p:cNvPr id="65" name="Freeform 64"/>
            <p:cNvSpPr/>
            <p:nvPr/>
          </p:nvSpPr>
          <p:spPr>
            <a:xfrm>
              <a:off x="2384393" y="3481709"/>
              <a:ext cx="416188" cy="522442"/>
            </a:xfrm>
            <a:custGeom>
              <a:avLst/>
              <a:gdLst/>
              <a:ahLst/>
              <a:cxnLst/>
              <a:rect l="0" t="0" r="0" b="0"/>
              <a:pathLst>
                <a:path w="416188" h="522442">
                  <a:moveTo>
                    <a:pt x="47689" y="119037"/>
                  </a:moveTo>
                  <a:lnTo>
                    <a:pt x="33035" y="172064"/>
                  </a:lnTo>
                  <a:lnTo>
                    <a:pt x="27392" y="180125"/>
                  </a:lnTo>
                  <a:lnTo>
                    <a:pt x="11762" y="192201"/>
                  </a:lnTo>
                  <a:lnTo>
                    <a:pt x="6190" y="191209"/>
                  </a:lnTo>
                  <a:lnTo>
                    <a:pt x="2476" y="185869"/>
                  </a:lnTo>
                  <a:lnTo>
                    <a:pt x="0" y="177630"/>
                  </a:lnTo>
                  <a:lnTo>
                    <a:pt x="2104" y="143677"/>
                  </a:lnTo>
                  <a:lnTo>
                    <a:pt x="19691" y="84803"/>
                  </a:lnTo>
                  <a:lnTo>
                    <a:pt x="38224" y="50792"/>
                  </a:lnTo>
                  <a:lnTo>
                    <a:pt x="65447" y="18339"/>
                  </a:lnTo>
                  <a:lnTo>
                    <a:pt x="91945" y="2113"/>
                  </a:lnTo>
                  <a:lnTo>
                    <a:pt x="114932" y="0"/>
                  </a:lnTo>
                  <a:lnTo>
                    <a:pt x="167817" y="2586"/>
                  </a:lnTo>
                  <a:lnTo>
                    <a:pt x="203775" y="14213"/>
                  </a:lnTo>
                  <a:lnTo>
                    <a:pt x="231068" y="38065"/>
                  </a:lnTo>
                  <a:lnTo>
                    <a:pt x="268442" y="91000"/>
                  </a:lnTo>
                  <a:lnTo>
                    <a:pt x="291206" y="144304"/>
                  </a:lnTo>
                  <a:lnTo>
                    <a:pt x="305798" y="199894"/>
                  </a:lnTo>
                  <a:lnTo>
                    <a:pt x="309894" y="255934"/>
                  </a:lnTo>
                  <a:lnTo>
                    <a:pt x="305114" y="312064"/>
                  </a:lnTo>
                  <a:lnTo>
                    <a:pt x="292904" y="367042"/>
                  </a:lnTo>
                  <a:lnTo>
                    <a:pt x="275748" y="429336"/>
                  </a:lnTo>
                  <a:lnTo>
                    <a:pt x="259672" y="459242"/>
                  </a:lnTo>
                  <a:lnTo>
                    <a:pt x="210406" y="504755"/>
                  </a:lnTo>
                  <a:lnTo>
                    <a:pt x="177270" y="520453"/>
                  </a:lnTo>
                  <a:lnTo>
                    <a:pt x="154414" y="522441"/>
                  </a:lnTo>
                  <a:lnTo>
                    <a:pt x="133727" y="518256"/>
                  </a:lnTo>
                  <a:lnTo>
                    <a:pt x="108927" y="502746"/>
                  </a:lnTo>
                  <a:lnTo>
                    <a:pt x="87931" y="482163"/>
                  </a:lnTo>
                  <a:lnTo>
                    <a:pt x="78053" y="464090"/>
                  </a:lnTo>
                  <a:lnTo>
                    <a:pt x="76002" y="444359"/>
                  </a:lnTo>
                  <a:lnTo>
                    <a:pt x="84218" y="403097"/>
                  </a:lnTo>
                  <a:lnTo>
                    <a:pt x="96679" y="385276"/>
                  </a:lnTo>
                  <a:lnTo>
                    <a:pt x="113916" y="370726"/>
                  </a:lnTo>
                  <a:lnTo>
                    <a:pt x="133276" y="360360"/>
                  </a:lnTo>
                  <a:lnTo>
                    <a:pt x="183875" y="352579"/>
                  </a:lnTo>
                  <a:lnTo>
                    <a:pt x="245862" y="354161"/>
                  </a:lnTo>
                  <a:lnTo>
                    <a:pt x="303514" y="370982"/>
                  </a:lnTo>
                  <a:lnTo>
                    <a:pt x="358792" y="390768"/>
                  </a:lnTo>
                  <a:lnTo>
                    <a:pt x="416187" y="42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69077" y="3642860"/>
              <a:ext cx="73701" cy="53518"/>
            </a:xfrm>
            <a:custGeom>
              <a:avLst/>
              <a:gdLst/>
              <a:ahLst/>
              <a:cxnLst/>
              <a:rect l="0" t="0" r="0" b="0"/>
              <a:pathLst>
                <a:path w="73701" h="53518">
                  <a:moveTo>
                    <a:pt x="73700" y="0"/>
                  </a:moveTo>
                  <a:lnTo>
                    <a:pt x="56932" y="5589"/>
                  </a:lnTo>
                  <a:lnTo>
                    <a:pt x="45580" y="17692"/>
                  </a:lnTo>
                  <a:lnTo>
                    <a:pt x="23172" y="48468"/>
                  </a:lnTo>
                  <a:lnTo>
                    <a:pt x="17788" y="52199"/>
                  </a:lnTo>
                  <a:lnTo>
                    <a:pt x="13028" y="5351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90134" y="3642860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126342"/>
                  </a:moveTo>
                  <a:lnTo>
                    <a:pt x="95710" y="102295"/>
                  </a:lnTo>
                  <a:lnTo>
                    <a:pt x="45387" y="45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3716559" y="3420391"/>
            <a:ext cx="461390" cy="517268"/>
          </a:xfrm>
          <a:custGeom>
            <a:avLst/>
            <a:gdLst/>
            <a:ahLst/>
            <a:cxnLst/>
            <a:rect l="0" t="0" r="0" b="0"/>
            <a:pathLst>
              <a:path w="461390" h="517268">
                <a:moveTo>
                  <a:pt x="0" y="75070"/>
                </a:moveTo>
                <a:lnTo>
                  <a:pt x="11178" y="63892"/>
                </a:lnTo>
                <a:lnTo>
                  <a:pt x="17981" y="61768"/>
                </a:lnTo>
                <a:lnTo>
                  <a:pt x="45492" y="64369"/>
                </a:lnTo>
                <a:lnTo>
                  <a:pt x="99237" y="72610"/>
                </a:lnTo>
                <a:lnTo>
                  <a:pt x="142488" y="71221"/>
                </a:lnTo>
                <a:lnTo>
                  <a:pt x="194132" y="65860"/>
                </a:lnTo>
                <a:lnTo>
                  <a:pt x="255026" y="56382"/>
                </a:lnTo>
                <a:lnTo>
                  <a:pt x="280631" y="52726"/>
                </a:lnTo>
                <a:lnTo>
                  <a:pt x="336433" y="30432"/>
                </a:lnTo>
                <a:lnTo>
                  <a:pt x="387337" y="14433"/>
                </a:lnTo>
                <a:lnTo>
                  <a:pt x="427372" y="42"/>
                </a:lnTo>
                <a:lnTo>
                  <a:pt x="450816" y="0"/>
                </a:lnTo>
                <a:lnTo>
                  <a:pt x="457302" y="3966"/>
                </a:lnTo>
                <a:lnTo>
                  <a:pt x="460456" y="10120"/>
                </a:lnTo>
                <a:lnTo>
                  <a:pt x="461389" y="17732"/>
                </a:lnTo>
                <a:lnTo>
                  <a:pt x="451523" y="50802"/>
                </a:lnTo>
                <a:lnTo>
                  <a:pt x="427228" y="103898"/>
                </a:lnTo>
                <a:lnTo>
                  <a:pt x="399899" y="162566"/>
                </a:lnTo>
                <a:lnTo>
                  <a:pt x="377560" y="218955"/>
                </a:lnTo>
                <a:lnTo>
                  <a:pt x="353477" y="280699"/>
                </a:lnTo>
                <a:lnTo>
                  <a:pt x="334281" y="331879"/>
                </a:lnTo>
                <a:lnTo>
                  <a:pt x="320665" y="382918"/>
                </a:lnTo>
                <a:lnTo>
                  <a:pt x="305584" y="445798"/>
                </a:lnTo>
                <a:lnTo>
                  <a:pt x="297994" y="487512"/>
                </a:lnTo>
                <a:lnTo>
                  <a:pt x="294798" y="5172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937865" y="3432290"/>
            <a:ext cx="810695" cy="421141"/>
            <a:chOff x="4937865" y="3432290"/>
            <a:chExt cx="810695" cy="421141"/>
          </a:xfrm>
        </p:grpSpPr>
        <p:sp>
          <p:nvSpPr>
            <p:cNvPr id="70" name="Freeform 69"/>
            <p:cNvSpPr/>
            <p:nvPr/>
          </p:nvSpPr>
          <p:spPr>
            <a:xfrm>
              <a:off x="4937865" y="3474404"/>
              <a:ext cx="147400" cy="39102"/>
            </a:xfrm>
            <a:custGeom>
              <a:avLst/>
              <a:gdLst/>
              <a:ahLst/>
              <a:cxnLst/>
              <a:rect l="0" t="0" r="0" b="0"/>
              <a:pathLst>
                <a:path w="147400" h="39102">
                  <a:moveTo>
                    <a:pt x="147399" y="0"/>
                  </a:moveTo>
                  <a:lnTo>
                    <a:pt x="136221" y="16767"/>
                  </a:lnTo>
                  <a:lnTo>
                    <a:pt x="118255" y="28119"/>
                  </a:lnTo>
                  <a:lnTo>
                    <a:pt x="94672" y="35894"/>
                  </a:lnTo>
                  <a:lnTo>
                    <a:pt x="56257" y="3910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90507" y="361127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104635" y="9879"/>
                  </a:lnTo>
                  <a:lnTo>
                    <a:pt x="97833" y="7756"/>
                  </a:lnTo>
                  <a:lnTo>
                    <a:pt x="35394" y="8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27419" y="3432290"/>
              <a:ext cx="21059" cy="326384"/>
            </a:xfrm>
            <a:custGeom>
              <a:avLst/>
              <a:gdLst/>
              <a:ahLst/>
              <a:cxnLst/>
              <a:rect l="0" t="0" r="0" b="0"/>
              <a:pathLst>
                <a:path w="21059" h="3263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6418"/>
                  </a:lnTo>
                  <a:lnTo>
                    <a:pt x="17475" y="205184"/>
                  </a:lnTo>
                  <a:lnTo>
                    <a:pt x="19996" y="255507"/>
                  </a:lnTo>
                  <a:lnTo>
                    <a:pt x="20848" y="305667"/>
                  </a:lnTo>
                  <a:lnTo>
                    <a:pt x="2105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17031" y="3484932"/>
              <a:ext cx="21001" cy="368499"/>
            </a:xfrm>
            <a:custGeom>
              <a:avLst/>
              <a:gdLst/>
              <a:ahLst/>
              <a:cxnLst/>
              <a:rect l="0" t="0" r="0" b="0"/>
              <a:pathLst>
                <a:path w="21001" h="368499">
                  <a:moveTo>
                    <a:pt x="10471" y="0"/>
                  </a:moveTo>
                  <a:lnTo>
                    <a:pt x="2138" y="52050"/>
                  </a:lnTo>
                  <a:lnTo>
                    <a:pt x="593" y="105110"/>
                  </a:lnTo>
                  <a:lnTo>
                    <a:pt x="135" y="154756"/>
                  </a:lnTo>
                  <a:lnTo>
                    <a:pt x="0" y="202222"/>
                  </a:lnTo>
                  <a:lnTo>
                    <a:pt x="5543" y="265073"/>
                  </a:lnTo>
                  <a:lnTo>
                    <a:pt x="10668" y="321379"/>
                  </a:lnTo>
                  <a:lnTo>
                    <a:pt x="2100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72884" y="3463875"/>
              <a:ext cx="175676" cy="231628"/>
            </a:xfrm>
            <a:custGeom>
              <a:avLst/>
              <a:gdLst/>
              <a:ahLst/>
              <a:cxnLst/>
              <a:rect l="0" t="0" r="0" b="0"/>
              <a:pathLst>
                <a:path w="175676" h="231628">
                  <a:moveTo>
                    <a:pt x="175675" y="231627"/>
                  </a:moveTo>
                  <a:lnTo>
                    <a:pt x="170086" y="214860"/>
                  </a:lnTo>
                  <a:lnTo>
                    <a:pt x="157983" y="203508"/>
                  </a:lnTo>
                  <a:lnTo>
                    <a:pt x="149843" y="198843"/>
                  </a:lnTo>
                  <a:lnTo>
                    <a:pt x="131439" y="196779"/>
                  </a:lnTo>
                  <a:lnTo>
                    <a:pt x="111561" y="200931"/>
                  </a:lnTo>
                  <a:lnTo>
                    <a:pt x="59738" y="223570"/>
                  </a:lnTo>
                  <a:lnTo>
                    <a:pt x="38750" y="224927"/>
                  </a:lnTo>
                  <a:lnTo>
                    <a:pt x="28240" y="223651"/>
                  </a:lnTo>
                  <a:lnTo>
                    <a:pt x="20063" y="219291"/>
                  </a:lnTo>
                  <a:lnTo>
                    <a:pt x="7859" y="205087"/>
                  </a:lnTo>
                  <a:lnTo>
                    <a:pt x="0" y="166182"/>
                  </a:lnTo>
                  <a:lnTo>
                    <a:pt x="8579" y="103253"/>
                  </a:lnTo>
                  <a:lnTo>
                    <a:pt x="24946" y="43233"/>
                  </a:lnTo>
                  <a:lnTo>
                    <a:pt x="388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82520" y="168455"/>
            <a:ext cx="873588" cy="786610"/>
            <a:chOff x="982520" y="168455"/>
            <a:chExt cx="873588" cy="786610"/>
          </a:xfrm>
        </p:grpSpPr>
        <p:sp>
          <p:nvSpPr>
            <p:cNvPr id="2" name="Freeform 1"/>
            <p:cNvSpPr/>
            <p:nvPr/>
          </p:nvSpPr>
          <p:spPr>
            <a:xfrm>
              <a:off x="982520" y="438501"/>
              <a:ext cx="399862" cy="516564"/>
            </a:xfrm>
            <a:custGeom>
              <a:avLst/>
              <a:gdLst/>
              <a:ahLst/>
              <a:cxnLst/>
              <a:rect l="0" t="0" r="0" b="0"/>
              <a:pathLst>
                <a:path w="399862" h="516564">
                  <a:moveTo>
                    <a:pt x="291428" y="14224"/>
                  </a:moveTo>
                  <a:lnTo>
                    <a:pt x="263872" y="21460"/>
                  </a:lnTo>
                  <a:lnTo>
                    <a:pt x="204530" y="24102"/>
                  </a:lnTo>
                  <a:lnTo>
                    <a:pt x="142072" y="24624"/>
                  </a:lnTo>
                  <a:lnTo>
                    <a:pt x="85844" y="16322"/>
                  </a:lnTo>
                  <a:lnTo>
                    <a:pt x="28872" y="0"/>
                  </a:lnTo>
                  <a:lnTo>
                    <a:pt x="20464" y="2402"/>
                  </a:lnTo>
                  <a:lnTo>
                    <a:pt x="13689" y="8682"/>
                  </a:lnTo>
                  <a:lnTo>
                    <a:pt x="8003" y="17548"/>
                  </a:lnTo>
                  <a:lnTo>
                    <a:pt x="0" y="57973"/>
                  </a:lnTo>
                  <a:lnTo>
                    <a:pt x="5407" y="121457"/>
                  </a:lnTo>
                  <a:lnTo>
                    <a:pt x="15333" y="182720"/>
                  </a:lnTo>
                  <a:lnTo>
                    <a:pt x="25324" y="236023"/>
                  </a:lnTo>
                  <a:lnTo>
                    <a:pt x="24239" y="277644"/>
                  </a:lnTo>
                  <a:lnTo>
                    <a:pt x="22055" y="291613"/>
                  </a:lnTo>
                  <a:lnTo>
                    <a:pt x="22939" y="298586"/>
                  </a:lnTo>
                  <a:lnTo>
                    <a:pt x="25867" y="300895"/>
                  </a:lnTo>
                  <a:lnTo>
                    <a:pt x="30159" y="300094"/>
                  </a:lnTo>
                  <a:lnTo>
                    <a:pt x="92523" y="259014"/>
                  </a:lnTo>
                  <a:lnTo>
                    <a:pt x="120189" y="243512"/>
                  </a:lnTo>
                  <a:lnTo>
                    <a:pt x="138113" y="231943"/>
                  </a:lnTo>
                  <a:lnTo>
                    <a:pt x="161677" y="222902"/>
                  </a:lnTo>
                  <a:lnTo>
                    <a:pt x="201250" y="222414"/>
                  </a:lnTo>
                  <a:lnTo>
                    <a:pt x="259059" y="235933"/>
                  </a:lnTo>
                  <a:lnTo>
                    <a:pt x="311212" y="254120"/>
                  </a:lnTo>
                  <a:lnTo>
                    <a:pt x="373181" y="298772"/>
                  </a:lnTo>
                  <a:lnTo>
                    <a:pt x="381025" y="305698"/>
                  </a:lnTo>
                  <a:lnTo>
                    <a:pt x="397654" y="337803"/>
                  </a:lnTo>
                  <a:lnTo>
                    <a:pt x="399861" y="360418"/>
                  </a:lnTo>
                  <a:lnTo>
                    <a:pt x="391745" y="403532"/>
                  </a:lnTo>
                  <a:lnTo>
                    <a:pt x="370472" y="451909"/>
                  </a:lnTo>
                  <a:lnTo>
                    <a:pt x="349423" y="478611"/>
                  </a:lnTo>
                  <a:lnTo>
                    <a:pt x="320310" y="500170"/>
                  </a:lnTo>
                  <a:lnTo>
                    <a:pt x="282568" y="513317"/>
                  </a:lnTo>
                  <a:lnTo>
                    <a:pt x="241749" y="516563"/>
                  </a:lnTo>
                  <a:lnTo>
                    <a:pt x="186035" y="507772"/>
                  </a:lnTo>
                  <a:lnTo>
                    <a:pt x="124344" y="491346"/>
                  </a:lnTo>
                  <a:lnTo>
                    <a:pt x="102525" y="484421"/>
                  </a:lnTo>
                  <a:lnTo>
                    <a:pt x="87368" y="471205"/>
                  </a:lnTo>
                  <a:lnTo>
                    <a:pt x="70329" y="44589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74681" y="168455"/>
              <a:ext cx="20408" cy="210571"/>
            </a:xfrm>
            <a:custGeom>
              <a:avLst/>
              <a:gdLst/>
              <a:ahLst/>
              <a:cxnLst/>
              <a:rect l="0" t="0" r="0" b="0"/>
              <a:pathLst>
                <a:path w="20408" h="210571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20407" y="2105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9274" y="505367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1120" y="5590"/>
                  </a:lnTo>
                  <a:lnTo>
                    <a:pt x="142499" y="9553"/>
                  </a:lnTo>
                  <a:lnTo>
                    <a:pt x="87766" y="13456"/>
                  </a:lnTo>
                  <a:lnTo>
                    <a:pt x="24487" y="318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69302" y="598461"/>
              <a:ext cx="186806" cy="336243"/>
            </a:xfrm>
            <a:custGeom>
              <a:avLst/>
              <a:gdLst/>
              <a:ahLst/>
              <a:cxnLst/>
              <a:rect l="0" t="0" r="0" b="0"/>
              <a:pathLst>
                <a:path w="186806" h="336243">
                  <a:moveTo>
                    <a:pt x="162656" y="64834"/>
                  </a:moveTo>
                  <a:lnTo>
                    <a:pt x="135145" y="128262"/>
                  </a:lnTo>
                  <a:lnTo>
                    <a:pt x="111518" y="186270"/>
                  </a:lnTo>
                  <a:lnTo>
                    <a:pt x="89617" y="243172"/>
                  </a:lnTo>
                  <a:lnTo>
                    <a:pt x="81743" y="278332"/>
                  </a:lnTo>
                  <a:lnTo>
                    <a:pt x="82530" y="315266"/>
                  </a:lnTo>
                  <a:lnTo>
                    <a:pt x="84672" y="326545"/>
                  </a:lnTo>
                  <a:lnTo>
                    <a:pt x="90780" y="332895"/>
                  </a:lnTo>
                  <a:lnTo>
                    <a:pt x="99531" y="335958"/>
                  </a:lnTo>
                  <a:lnTo>
                    <a:pt x="120562" y="336242"/>
                  </a:lnTo>
                  <a:lnTo>
                    <a:pt x="141608" y="332469"/>
                  </a:lnTo>
                  <a:lnTo>
                    <a:pt x="159540" y="320653"/>
                  </a:lnTo>
                  <a:lnTo>
                    <a:pt x="174139" y="303703"/>
                  </a:lnTo>
                  <a:lnTo>
                    <a:pt x="184528" y="284472"/>
                  </a:lnTo>
                  <a:lnTo>
                    <a:pt x="186805" y="264226"/>
                  </a:lnTo>
                  <a:lnTo>
                    <a:pt x="182747" y="244700"/>
                  </a:lnTo>
                  <a:lnTo>
                    <a:pt x="161079" y="213100"/>
                  </a:lnTo>
                  <a:lnTo>
                    <a:pt x="128679" y="184328"/>
                  </a:lnTo>
                  <a:lnTo>
                    <a:pt x="67690" y="151123"/>
                  </a:lnTo>
                  <a:lnTo>
                    <a:pt x="13775" y="110330"/>
                  </a:lnTo>
                  <a:lnTo>
                    <a:pt x="7250" y="101014"/>
                  </a:lnTo>
                  <a:lnTo>
                    <a:pt x="0" y="78184"/>
                  </a:lnTo>
                  <a:lnTo>
                    <a:pt x="3017" y="55560"/>
                  </a:lnTo>
                  <a:lnTo>
                    <a:pt x="17870" y="26211"/>
                  </a:lnTo>
                  <a:lnTo>
                    <a:pt x="31626" y="11403"/>
                  </a:lnTo>
                  <a:lnTo>
                    <a:pt x="49438" y="923"/>
                  </a:lnTo>
                  <a:lnTo>
                    <a:pt x="56762" y="0"/>
                  </a:lnTo>
                  <a:lnTo>
                    <a:pt x="62814" y="1724"/>
                  </a:lnTo>
                  <a:lnTo>
                    <a:pt x="78428" y="1219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95212" y="157927"/>
            <a:ext cx="1158136" cy="663296"/>
            <a:chOff x="2295212" y="157927"/>
            <a:chExt cx="1158136" cy="663296"/>
          </a:xfrm>
        </p:grpSpPr>
        <p:sp>
          <p:nvSpPr>
            <p:cNvPr id="7" name="Freeform 6"/>
            <p:cNvSpPr/>
            <p:nvPr/>
          </p:nvSpPr>
          <p:spPr>
            <a:xfrm>
              <a:off x="2295212" y="554991"/>
              <a:ext cx="147400" cy="13548"/>
            </a:xfrm>
            <a:custGeom>
              <a:avLst/>
              <a:gdLst/>
              <a:ahLst/>
              <a:cxnLst/>
              <a:rect l="0" t="0" r="0" b="0"/>
              <a:pathLst>
                <a:path w="147400" h="13548">
                  <a:moveTo>
                    <a:pt x="147399" y="13547"/>
                  </a:moveTo>
                  <a:lnTo>
                    <a:pt x="130631" y="2369"/>
                  </a:lnTo>
                  <a:lnTo>
                    <a:pt x="109921" y="0"/>
                  </a:lnTo>
                  <a:lnTo>
                    <a:pt x="58498" y="8012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16352" y="350142"/>
              <a:ext cx="368498" cy="461757"/>
            </a:xfrm>
            <a:custGeom>
              <a:avLst/>
              <a:gdLst/>
              <a:ahLst/>
              <a:cxnLst/>
              <a:rect l="0" t="0" r="0" b="0"/>
              <a:pathLst>
                <a:path w="368498" h="461757">
                  <a:moveTo>
                    <a:pt x="0" y="81526"/>
                  </a:moveTo>
                  <a:lnTo>
                    <a:pt x="49498" y="21933"/>
                  </a:lnTo>
                  <a:lnTo>
                    <a:pt x="75887" y="6417"/>
                  </a:lnTo>
                  <a:lnTo>
                    <a:pt x="117112" y="0"/>
                  </a:lnTo>
                  <a:lnTo>
                    <a:pt x="140177" y="4738"/>
                  </a:lnTo>
                  <a:lnTo>
                    <a:pt x="179637" y="26844"/>
                  </a:lnTo>
                  <a:lnTo>
                    <a:pt x="212822" y="62146"/>
                  </a:lnTo>
                  <a:lnTo>
                    <a:pt x="243420" y="113332"/>
                  </a:lnTo>
                  <a:lnTo>
                    <a:pt x="259259" y="164844"/>
                  </a:lnTo>
                  <a:lnTo>
                    <a:pt x="273653" y="227012"/>
                  </a:lnTo>
                  <a:lnTo>
                    <a:pt x="278381" y="256151"/>
                  </a:lnTo>
                  <a:lnTo>
                    <a:pt x="271885" y="309865"/>
                  </a:lnTo>
                  <a:lnTo>
                    <a:pt x="254779" y="372598"/>
                  </a:lnTo>
                  <a:lnTo>
                    <a:pt x="236017" y="405636"/>
                  </a:lnTo>
                  <a:lnTo>
                    <a:pt x="188704" y="445752"/>
                  </a:lnTo>
                  <a:lnTo>
                    <a:pt x="146509" y="461756"/>
                  </a:lnTo>
                  <a:lnTo>
                    <a:pt x="132768" y="461355"/>
                  </a:lnTo>
                  <a:lnTo>
                    <a:pt x="108141" y="451550"/>
                  </a:lnTo>
                  <a:lnTo>
                    <a:pt x="80135" y="431888"/>
                  </a:lnTo>
                  <a:lnTo>
                    <a:pt x="70711" y="411938"/>
                  </a:lnTo>
                  <a:lnTo>
                    <a:pt x="68197" y="400066"/>
                  </a:lnTo>
                  <a:lnTo>
                    <a:pt x="68861" y="389813"/>
                  </a:lnTo>
                  <a:lnTo>
                    <a:pt x="75839" y="372180"/>
                  </a:lnTo>
                  <a:lnTo>
                    <a:pt x="89858" y="359664"/>
                  </a:lnTo>
                  <a:lnTo>
                    <a:pt x="98510" y="354689"/>
                  </a:lnTo>
                  <a:lnTo>
                    <a:pt x="154423" y="346704"/>
                  </a:lnTo>
                  <a:lnTo>
                    <a:pt x="204592" y="346491"/>
                  </a:lnTo>
                  <a:lnTo>
                    <a:pt x="255332" y="352147"/>
                  </a:lnTo>
                  <a:lnTo>
                    <a:pt x="318111" y="360890"/>
                  </a:lnTo>
                  <a:lnTo>
                    <a:pt x="368497" y="37632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17176" y="157927"/>
              <a:ext cx="154204" cy="216250"/>
            </a:xfrm>
            <a:custGeom>
              <a:avLst/>
              <a:gdLst/>
              <a:ahLst/>
              <a:cxnLst/>
              <a:rect l="0" t="0" r="0" b="0"/>
              <a:pathLst>
                <a:path w="154204" h="216250">
                  <a:moveTo>
                    <a:pt x="57186" y="0"/>
                  </a:moveTo>
                  <a:lnTo>
                    <a:pt x="40419" y="11178"/>
                  </a:lnTo>
                  <a:lnTo>
                    <a:pt x="29067" y="26025"/>
                  </a:lnTo>
                  <a:lnTo>
                    <a:pt x="8510" y="76693"/>
                  </a:lnTo>
                  <a:lnTo>
                    <a:pt x="0" y="119950"/>
                  </a:lnTo>
                  <a:lnTo>
                    <a:pt x="6419" y="167193"/>
                  </a:lnTo>
                  <a:lnTo>
                    <a:pt x="13566" y="187782"/>
                  </a:lnTo>
                  <a:lnTo>
                    <a:pt x="24542" y="204731"/>
                  </a:lnTo>
                  <a:lnTo>
                    <a:pt x="33083" y="210187"/>
                  </a:lnTo>
                  <a:lnTo>
                    <a:pt x="55052" y="216249"/>
                  </a:lnTo>
                  <a:lnTo>
                    <a:pt x="88140" y="214072"/>
                  </a:lnTo>
                  <a:lnTo>
                    <a:pt x="120170" y="206018"/>
                  </a:lnTo>
                  <a:lnTo>
                    <a:pt x="128421" y="200517"/>
                  </a:lnTo>
                  <a:lnTo>
                    <a:pt x="140709" y="185045"/>
                  </a:lnTo>
                  <a:lnTo>
                    <a:pt x="154203" y="156604"/>
                  </a:lnTo>
                  <a:lnTo>
                    <a:pt x="153450" y="146516"/>
                  </a:lnTo>
                  <a:lnTo>
                    <a:pt x="143254" y="125950"/>
                  </a:lnTo>
                  <a:lnTo>
                    <a:pt x="134452" y="120231"/>
                  </a:lnTo>
                  <a:lnTo>
                    <a:pt x="112194" y="116997"/>
                  </a:lnTo>
                  <a:lnTo>
                    <a:pt x="89823" y="122579"/>
                  </a:lnTo>
                  <a:lnTo>
                    <a:pt x="68182" y="135198"/>
                  </a:lnTo>
                  <a:lnTo>
                    <a:pt x="25601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0663" y="415468"/>
              <a:ext cx="252685" cy="16201"/>
            </a:xfrm>
            <a:custGeom>
              <a:avLst/>
              <a:gdLst/>
              <a:ahLst/>
              <a:cxnLst/>
              <a:rect l="0" t="0" r="0" b="0"/>
              <a:pathLst>
                <a:path w="252685" h="16201">
                  <a:moveTo>
                    <a:pt x="252684" y="5671"/>
                  </a:moveTo>
                  <a:lnTo>
                    <a:pt x="235916" y="82"/>
                  </a:lnTo>
                  <a:lnTo>
                    <a:pt x="218325" y="458"/>
                  </a:lnTo>
                  <a:lnTo>
                    <a:pt x="198809" y="2184"/>
                  </a:lnTo>
                  <a:lnTo>
                    <a:pt x="154564" y="0"/>
                  </a:lnTo>
                  <a:lnTo>
                    <a:pt x="101111" y="4551"/>
                  </a:lnTo>
                  <a:lnTo>
                    <a:pt x="39831" y="10738"/>
                  </a:lnTo>
                  <a:lnTo>
                    <a:pt x="17703" y="9093"/>
                  </a:lnTo>
                  <a:lnTo>
                    <a:pt x="11802" y="10292"/>
                  </a:lnTo>
                  <a:lnTo>
                    <a:pt x="0" y="162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74362" y="522118"/>
              <a:ext cx="165705" cy="299105"/>
            </a:xfrm>
            <a:custGeom>
              <a:avLst/>
              <a:gdLst/>
              <a:ahLst/>
              <a:cxnLst/>
              <a:rect l="0" t="0" r="0" b="0"/>
              <a:pathLst>
                <a:path w="165705" h="299105">
                  <a:moveTo>
                    <a:pt x="0" y="46420"/>
                  </a:moveTo>
                  <a:lnTo>
                    <a:pt x="5590" y="29653"/>
                  </a:lnTo>
                  <a:lnTo>
                    <a:pt x="10746" y="25883"/>
                  </a:lnTo>
                  <a:lnTo>
                    <a:pt x="17692" y="24540"/>
                  </a:lnTo>
                  <a:lnTo>
                    <a:pt x="25833" y="24815"/>
                  </a:lnTo>
                  <a:lnTo>
                    <a:pt x="74328" y="11744"/>
                  </a:lnTo>
                  <a:lnTo>
                    <a:pt x="95036" y="12291"/>
                  </a:lnTo>
                  <a:lnTo>
                    <a:pt x="153025" y="0"/>
                  </a:lnTo>
                  <a:lnTo>
                    <a:pt x="160508" y="1435"/>
                  </a:lnTo>
                  <a:lnTo>
                    <a:pt x="164328" y="5902"/>
                  </a:lnTo>
                  <a:lnTo>
                    <a:pt x="165704" y="12389"/>
                  </a:lnTo>
                  <a:lnTo>
                    <a:pt x="162051" y="38287"/>
                  </a:lnTo>
                  <a:lnTo>
                    <a:pt x="138685" y="97183"/>
                  </a:lnTo>
                  <a:lnTo>
                    <a:pt x="119562" y="152628"/>
                  </a:lnTo>
                  <a:lnTo>
                    <a:pt x="101807" y="213380"/>
                  </a:lnTo>
                  <a:lnTo>
                    <a:pt x="84232" y="267322"/>
                  </a:lnTo>
                  <a:lnTo>
                    <a:pt x="73700" y="29910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348081" y="2774787"/>
            <a:ext cx="873433" cy="678561"/>
            <a:chOff x="1348081" y="2774787"/>
            <a:chExt cx="873433" cy="678561"/>
          </a:xfrm>
        </p:grpSpPr>
        <p:sp>
          <p:nvSpPr>
            <p:cNvPr id="13" name="Freeform 12"/>
            <p:cNvSpPr/>
            <p:nvPr/>
          </p:nvSpPr>
          <p:spPr>
            <a:xfrm>
              <a:off x="1348081" y="2916393"/>
              <a:ext cx="20624" cy="536955"/>
            </a:xfrm>
            <a:custGeom>
              <a:avLst/>
              <a:gdLst/>
              <a:ahLst/>
              <a:cxnLst/>
              <a:rect l="0" t="0" r="0" b="0"/>
              <a:pathLst>
                <a:path w="20624" h="536955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8669" y="186722"/>
                  </a:lnTo>
                  <a:lnTo>
                    <a:pt x="4083" y="244448"/>
                  </a:lnTo>
                  <a:lnTo>
                    <a:pt x="905" y="306006"/>
                  </a:lnTo>
                  <a:lnTo>
                    <a:pt x="5552" y="363110"/>
                  </a:lnTo>
                  <a:lnTo>
                    <a:pt x="14338" y="417074"/>
                  </a:lnTo>
                  <a:lnTo>
                    <a:pt x="18761" y="470108"/>
                  </a:lnTo>
                  <a:lnTo>
                    <a:pt x="19796" y="499056"/>
                  </a:lnTo>
                  <a:lnTo>
                    <a:pt x="20623" y="5369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94658" y="2774787"/>
              <a:ext cx="197418" cy="219906"/>
            </a:xfrm>
            <a:custGeom>
              <a:avLst/>
              <a:gdLst/>
              <a:ahLst/>
              <a:cxnLst/>
              <a:rect l="0" t="0" r="0" b="0"/>
              <a:pathLst>
                <a:path w="197418" h="219906">
                  <a:moveTo>
                    <a:pt x="153072" y="46850"/>
                  </a:moveTo>
                  <a:lnTo>
                    <a:pt x="147483" y="30082"/>
                  </a:lnTo>
                  <a:lnTo>
                    <a:pt x="142327" y="26313"/>
                  </a:lnTo>
                  <a:lnTo>
                    <a:pt x="135380" y="24970"/>
                  </a:lnTo>
                  <a:lnTo>
                    <a:pt x="127239" y="25244"/>
                  </a:lnTo>
                  <a:lnTo>
                    <a:pt x="111955" y="19310"/>
                  </a:lnTo>
                  <a:lnTo>
                    <a:pt x="104604" y="14452"/>
                  </a:lnTo>
                  <a:lnTo>
                    <a:pt x="49146" y="2896"/>
                  </a:lnTo>
                  <a:lnTo>
                    <a:pt x="38164" y="0"/>
                  </a:lnTo>
                  <a:lnTo>
                    <a:pt x="28504" y="409"/>
                  </a:lnTo>
                  <a:lnTo>
                    <a:pt x="11531" y="7102"/>
                  </a:lnTo>
                  <a:lnTo>
                    <a:pt x="6069" y="15672"/>
                  </a:lnTo>
                  <a:lnTo>
                    <a:pt x="0" y="40792"/>
                  </a:lnTo>
                  <a:lnTo>
                    <a:pt x="2172" y="76641"/>
                  </a:lnTo>
                  <a:lnTo>
                    <a:pt x="8019" y="84258"/>
                  </a:lnTo>
                  <a:lnTo>
                    <a:pt x="26993" y="92722"/>
                  </a:lnTo>
                  <a:lnTo>
                    <a:pt x="87740" y="101720"/>
                  </a:lnTo>
                  <a:lnTo>
                    <a:pt x="149495" y="117333"/>
                  </a:lnTo>
                  <a:lnTo>
                    <a:pt x="172539" y="124189"/>
                  </a:lnTo>
                  <a:lnTo>
                    <a:pt x="181258" y="129995"/>
                  </a:lnTo>
                  <a:lnTo>
                    <a:pt x="194065" y="145805"/>
                  </a:lnTo>
                  <a:lnTo>
                    <a:pt x="197417" y="164529"/>
                  </a:lnTo>
                  <a:lnTo>
                    <a:pt x="196674" y="174436"/>
                  </a:lnTo>
                  <a:lnTo>
                    <a:pt x="189608" y="191682"/>
                  </a:lnTo>
                  <a:lnTo>
                    <a:pt x="184448" y="199557"/>
                  </a:lnTo>
                  <a:lnTo>
                    <a:pt x="176329" y="204807"/>
                  </a:lnTo>
                  <a:lnTo>
                    <a:pt x="122007" y="219512"/>
                  </a:lnTo>
                  <a:lnTo>
                    <a:pt x="103781" y="219905"/>
                  </a:lnTo>
                  <a:lnTo>
                    <a:pt x="79373" y="21530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58217" y="3036670"/>
              <a:ext cx="305328" cy="25524"/>
            </a:xfrm>
            <a:custGeom>
              <a:avLst/>
              <a:gdLst/>
              <a:ahLst/>
              <a:cxnLst/>
              <a:rect l="0" t="0" r="0" b="0"/>
              <a:pathLst>
                <a:path w="305328" h="25524">
                  <a:moveTo>
                    <a:pt x="305327" y="6065"/>
                  </a:moveTo>
                  <a:lnTo>
                    <a:pt x="272875" y="0"/>
                  </a:lnTo>
                  <a:lnTo>
                    <a:pt x="215395" y="5036"/>
                  </a:lnTo>
                  <a:lnTo>
                    <a:pt x="161004" y="13098"/>
                  </a:lnTo>
                  <a:lnTo>
                    <a:pt x="108319" y="19023"/>
                  </a:lnTo>
                  <a:lnTo>
                    <a:pt x="58181" y="2552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28817" y="3135431"/>
              <a:ext cx="156853" cy="274037"/>
            </a:xfrm>
            <a:custGeom>
              <a:avLst/>
              <a:gdLst/>
              <a:ahLst/>
              <a:cxnLst/>
              <a:rect l="0" t="0" r="0" b="0"/>
              <a:pathLst>
                <a:path w="156853" h="274037">
                  <a:moveTo>
                    <a:pt x="139970" y="65232"/>
                  </a:moveTo>
                  <a:lnTo>
                    <a:pt x="105223" y="102318"/>
                  </a:lnTo>
                  <a:lnTo>
                    <a:pt x="78737" y="155773"/>
                  </a:lnTo>
                  <a:lnTo>
                    <a:pt x="61497" y="202440"/>
                  </a:lnTo>
                  <a:lnTo>
                    <a:pt x="58617" y="240677"/>
                  </a:lnTo>
                  <a:lnTo>
                    <a:pt x="62089" y="263700"/>
                  </a:lnTo>
                  <a:lnTo>
                    <a:pt x="66993" y="270074"/>
                  </a:lnTo>
                  <a:lnTo>
                    <a:pt x="73771" y="273153"/>
                  </a:lnTo>
                  <a:lnTo>
                    <a:pt x="81799" y="274036"/>
                  </a:lnTo>
                  <a:lnTo>
                    <a:pt x="96959" y="268778"/>
                  </a:lnTo>
                  <a:lnTo>
                    <a:pt x="146937" y="226258"/>
                  </a:lnTo>
                  <a:lnTo>
                    <a:pt x="154765" y="206209"/>
                  </a:lnTo>
                  <a:lnTo>
                    <a:pt x="156852" y="194311"/>
                  </a:lnTo>
                  <a:lnTo>
                    <a:pt x="152932" y="174853"/>
                  </a:lnTo>
                  <a:lnTo>
                    <a:pt x="131352" y="143297"/>
                  </a:lnTo>
                  <a:lnTo>
                    <a:pt x="96154" y="115704"/>
                  </a:lnTo>
                  <a:lnTo>
                    <a:pt x="35706" y="89054"/>
                  </a:lnTo>
                  <a:lnTo>
                    <a:pt x="19151" y="77379"/>
                  </a:lnTo>
                  <a:lnTo>
                    <a:pt x="7114" y="61272"/>
                  </a:lnTo>
                  <a:lnTo>
                    <a:pt x="2266" y="52063"/>
                  </a:lnTo>
                  <a:lnTo>
                    <a:pt x="0" y="32473"/>
                  </a:lnTo>
                  <a:lnTo>
                    <a:pt x="1033" y="22336"/>
                  </a:lnTo>
                  <a:lnTo>
                    <a:pt x="5231" y="14408"/>
                  </a:lnTo>
                  <a:lnTo>
                    <a:pt x="19255" y="2479"/>
                  </a:lnTo>
                  <a:lnTo>
                    <a:pt x="27908" y="0"/>
                  </a:lnTo>
                  <a:lnTo>
                    <a:pt x="46881" y="365"/>
                  </a:lnTo>
                  <a:lnTo>
                    <a:pt x="85317" y="10131"/>
                  </a:lnTo>
                  <a:lnTo>
                    <a:pt x="108385" y="2311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26756" y="304273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9481" y="37087"/>
                  </a:lnTo>
                  <a:lnTo>
                    <a:pt x="23735" y="940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95171" y="3042735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157928"/>
                  </a:moveTo>
                  <a:lnTo>
                    <a:pt x="120752" y="135571"/>
                  </a:lnTo>
                  <a:lnTo>
                    <a:pt x="108650" y="118356"/>
                  </a:lnTo>
                  <a:lnTo>
                    <a:pt x="49264" y="597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09808" y="2674238"/>
            <a:ext cx="709794" cy="603657"/>
            <a:chOff x="2409808" y="2674238"/>
            <a:chExt cx="709794" cy="603657"/>
          </a:xfrm>
        </p:grpSpPr>
        <p:sp>
          <p:nvSpPr>
            <p:cNvPr id="20" name="Freeform 19"/>
            <p:cNvSpPr/>
            <p:nvPr/>
          </p:nvSpPr>
          <p:spPr>
            <a:xfrm>
              <a:off x="2409808" y="2813412"/>
              <a:ext cx="376555" cy="464483"/>
            </a:xfrm>
            <a:custGeom>
              <a:avLst/>
              <a:gdLst/>
              <a:ahLst/>
              <a:cxnLst/>
              <a:rect l="0" t="0" r="0" b="0"/>
              <a:pathLst>
                <a:path w="376555" h="464483">
                  <a:moveTo>
                    <a:pt x="74917" y="18753"/>
                  </a:moveTo>
                  <a:lnTo>
                    <a:pt x="25419" y="78346"/>
                  </a:lnTo>
                  <a:lnTo>
                    <a:pt x="4619" y="99452"/>
                  </a:lnTo>
                  <a:lnTo>
                    <a:pt x="1145" y="99458"/>
                  </a:lnTo>
                  <a:lnTo>
                    <a:pt x="0" y="94783"/>
                  </a:lnTo>
                  <a:lnTo>
                    <a:pt x="406" y="86988"/>
                  </a:lnTo>
                  <a:lnTo>
                    <a:pt x="10215" y="68967"/>
                  </a:lnTo>
                  <a:lnTo>
                    <a:pt x="39520" y="34391"/>
                  </a:lnTo>
                  <a:lnTo>
                    <a:pt x="66379" y="17798"/>
                  </a:lnTo>
                  <a:lnTo>
                    <a:pt x="108066" y="2880"/>
                  </a:lnTo>
                  <a:lnTo>
                    <a:pt x="133323" y="0"/>
                  </a:lnTo>
                  <a:lnTo>
                    <a:pt x="157027" y="4959"/>
                  </a:lnTo>
                  <a:lnTo>
                    <a:pt x="200841" y="27207"/>
                  </a:lnTo>
                  <a:lnTo>
                    <a:pt x="215891" y="43568"/>
                  </a:lnTo>
                  <a:lnTo>
                    <a:pt x="225310" y="63707"/>
                  </a:lnTo>
                  <a:lnTo>
                    <a:pt x="229442" y="100183"/>
                  </a:lnTo>
                  <a:lnTo>
                    <a:pt x="217896" y="155256"/>
                  </a:lnTo>
                  <a:lnTo>
                    <a:pt x="205144" y="173397"/>
                  </a:lnTo>
                  <a:lnTo>
                    <a:pt x="193627" y="184580"/>
                  </a:lnTo>
                  <a:lnTo>
                    <a:pt x="196307" y="181751"/>
                  </a:lnTo>
                  <a:lnTo>
                    <a:pt x="208417" y="182054"/>
                  </a:lnTo>
                  <a:lnTo>
                    <a:pt x="265058" y="198209"/>
                  </a:lnTo>
                  <a:lnTo>
                    <a:pt x="306668" y="217458"/>
                  </a:lnTo>
                  <a:lnTo>
                    <a:pt x="332577" y="248165"/>
                  </a:lnTo>
                  <a:lnTo>
                    <a:pt x="361113" y="302731"/>
                  </a:lnTo>
                  <a:lnTo>
                    <a:pt x="371741" y="325120"/>
                  </a:lnTo>
                  <a:lnTo>
                    <a:pt x="376554" y="362863"/>
                  </a:lnTo>
                  <a:lnTo>
                    <a:pt x="369922" y="397962"/>
                  </a:lnTo>
                  <a:lnTo>
                    <a:pt x="359668" y="423987"/>
                  </a:lnTo>
                  <a:lnTo>
                    <a:pt x="344193" y="441792"/>
                  </a:lnTo>
                  <a:lnTo>
                    <a:pt x="305662" y="462755"/>
                  </a:lnTo>
                  <a:lnTo>
                    <a:pt x="285095" y="464482"/>
                  </a:lnTo>
                  <a:lnTo>
                    <a:pt x="237706" y="456059"/>
                  </a:lnTo>
                  <a:lnTo>
                    <a:pt x="187081" y="426164"/>
                  </a:lnTo>
                  <a:lnTo>
                    <a:pt x="169673" y="41883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16393" y="267423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3751" y="2832165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02883" y="22855"/>
                  </a:lnTo>
                  <a:lnTo>
                    <a:pt x="66099" y="24449"/>
                  </a:lnTo>
                  <a:lnTo>
                    <a:pt x="24755" y="410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37450" y="2951967"/>
              <a:ext cx="182152" cy="206777"/>
            </a:xfrm>
            <a:custGeom>
              <a:avLst/>
              <a:gdLst/>
              <a:ahLst/>
              <a:cxnLst/>
              <a:rect l="0" t="0" r="0" b="0"/>
              <a:pathLst>
                <a:path w="182152" h="206777">
                  <a:moveTo>
                    <a:pt x="0" y="48654"/>
                  </a:moveTo>
                  <a:lnTo>
                    <a:pt x="5590" y="31887"/>
                  </a:lnTo>
                  <a:lnTo>
                    <a:pt x="17692" y="17415"/>
                  </a:lnTo>
                  <a:lnTo>
                    <a:pt x="25833" y="10281"/>
                  </a:lnTo>
                  <a:lnTo>
                    <a:pt x="47356" y="2354"/>
                  </a:lnTo>
                  <a:lnTo>
                    <a:pt x="71350" y="0"/>
                  </a:lnTo>
                  <a:lnTo>
                    <a:pt x="93713" y="2854"/>
                  </a:lnTo>
                  <a:lnTo>
                    <a:pt x="101080" y="8762"/>
                  </a:lnTo>
                  <a:lnTo>
                    <a:pt x="109265" y="27805"/>
                  </a:lnTo>
                  <a:lnTo>
                    <a:pt x="107939" y="35925"/>
                  </a:lnTo>
                  <a:lnTo>
                    <a:pt x="103545" y="42507"/>
                  </a:lnTo>
                  <a:lnTo>
                    <a:pt x="76866" y="67067"/>
                  </a:lnTo>
                  <a:lnTo>
                    <a:pt x="76980" y="70288"/>
                  </a:lnTo>
                  <a:lnTo>
                    <a:pt x="81736" y="71266"/>
                  </a:lnTo>
                  <a:lnTo>
                    <a:pt x="89586" y="70748"/>
                  </a:lnTo>
                  <a:lnTo>
                    <a:pt x="104547" y="76411"/>
                  </a:lnTo>
                  <a:lnTo>
                    <a:pt x="155668" y="107200"/>
                  </a:lnTo>
                  <a:lnTo>
                    <a:pt x="169792" y="124977"/>
                  </a:lnTo>
                  <a:lnTo>
                    <a:pt x="179968" y="144577"/>
                  </a:lnTo>
                  <a:lnTo>
                    <a:pt x="182151" y="164986"/>
                  </a:lnTo>
                  <a:lnTo>
                    <a:pt x="181096" y="175342"/>
                  </a:lnTo>
                  <a:lnTo>
                    <a:pt x="175713" y="184585"/>
                  </a:lnTo>
                  <a:lnTo>
                    <a:pt x="157254" y="201095"/>
                  </a:lnTo>
                  <a:lnTo>
                    <a:pt x="146950" y="205264"/>
                  </a:lnTo>
                  <a:lnTo>
                    <a:pt x="126143" y="206776"/>
                  </a:lnTo>
                  <a:lnTo>
                    <a:pt x="79293" y="198215"/>
                  </a:lnTo>
                  <a:lnTo>
                    <a:pt x="52643" y="1855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63909" y="1173287"/>
            <a:ext cx="852361" cy="410036"/>
            <a:chOff x="1463909" y="1173287"/>
            <a:chExt cx="852361" cy="410036"/>
          </a:xfrm>
        </p:grpSpPr>
        <p:sp>
          <p:nvSpPr>
            <p:cNvPr id="25" name="Freeform 24"/>
            <p:cNvSpPr/>
            <p:nvPr/>
          </p:nvSpPr>
          <p:spPr>
            <a:xfrm>
              <a:off x="1463909" y="1173287"/>
              <a:ext cx="333759" cy="410036"/>
            </a:xfrm>
            <a:custGeom>
              <a:avLst/>
              <a:gdLst/>
              <a:ahLst/>
              <a:cxnLst/>
              <a:rect l="0" t="0" r="0" b="0"/>
              <a:pathLst>
                <a:path w="333759" h="410036">
                  <a:moveTo>
                    <a:pt x="231179" y="48018"/>
                  </a:moveTo>
                  <a:lnTo>
                    <a:pt x="225589" y="31251"/>
                  </a:lnTo>
                  <a:lnTo>
                    <a:pt x="219264" y="25141"/>
                  </a:lnTo>
                  <a:lnTo>
                    <a:pt x="199757" y="15234"/>
                  </a:lnTo>
                  <a:lnTo>
                    <a:pt x="149106" y="7747"/>
                  </a:lnTo>
                  <a:lnTo>
                    <a:pt x="94041" y="3149"/>
                  </a:lnTo>
                  <a:lnTo>
                    <a:pt x="66113" y="0"/>
                  </a:lnTo>
                  <a:lnTo>
                    <a:pt x="38103" y="2500"/>
                  </a:lnTo>
                  <a:lnTo>
                    <a:pt x="26423" y="8314"/>
                  </a:lnTo>
                  <a:lnTo>
                    <a:pt x="7205" y="27252"/>
                  </a:lnTo>
                  <a:lnTo>
                    <a:pt x="2314" y="38854"/>
                  </a:lnTo>
                  <a:lnTo>
                    <a:pt x="0" y="64222"/>
                  </a:lnTo>
                  <a:lnTo>
                    <a:pt x="7944" y="124198"/>
                  </a:lnTo>
                  <a:lnTo>
                    <a:pt x="9658" y="178360"/>
                  </a:lnTo>
                  <a:lnTo>
                    <a:pt x="3931" y="218694"/>
                  </a:lnTo>
                  <a:lnTo>
                    <a:pt x="4811" y="217954"/>
                  </a:lnTo>
                  <a:lnTo>
                    <a:pt x="10078" y="208943"/>
                  </a:lnTo>
                  <a:lnTo>
                    <a:pt x="39080" y="177340"/>
                  </a:lnTo>
                  <a:lnTo>
                    <a:pt x="74820" y="158095"/>
                  </a:lnTo>
                  <a:lnTo>
                    <a:pt x="95005" y="150363"/>
                  </a:lnTo>
                  <a:lnTo>
                    <a:pt x="131689" y="150612"/>
                  </a:lnTo>
                  <a:lnTo>
                    <a:pt x="186007" y="161177"/>
                  </a:lnTo>
                  <a:lnTo>
                    <a:pt x="225463" y="172274"/>
                  </a:lnTo>
                  <a:lnTo>
                    <a:pt x="244626" y="183572"/>
                  </a:lnTo>
                  <a:lnTo>
                    <a:pt x="297619" y="240193"/>
                  </a:lnTo>
                  <a:lnTo>
                    <a:pt x="317675" y="263016"/>
                  </a:lnTo>
                  <a:lnTo>
                    <a:pt x="327333" y="281613"/>
                  </a:lnTo>
                  <a:lnTo>
                    <a:pt x="333758" y="322992"/>
                  </a:lnTo>
                  <a:lnTo>
                    <a:pt x="330073" y="361119"/>
                  </a:lnTo>
                  <a:lnTo>
                    <a:pt x="318415" y="383706"/>
                  </a:lnTo>
                  <a:lnTo>
                    <a:pt x="310393" y="394643"/>
                  </a:lnTo>
                  <a:lnTo>
                    <a:pt x="299196" y="401934"/>
                  </a:lnTo>
                  <a:lnTo>
                    <a:pt x="271157" y="410035"/>
                  </a:lnTo>
                  <a:lnTo>
                    <a:pt x="207837" y="406830"/>
                  </a:lnTo>
                  <a:lnTo>
                    <a:pt x="155988" y="394932"/>
                  </a:lnTo>
                  <a:lnTo>
                    <a:pt x="142447" y="391598"/>
                  </a:lnTo>
                  <a:lnTo>
                    <a:pt x="121162" y="378535"/>
                  </a:lnTo>
                  <a:lnTo>
                    <a:pt x="94308" y="353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79399" y="126341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692" y="11179"/>
                  </a:lnTo>
                  <a:lnTo>
                    <a:pt x="107725" y="16667"/>
                  </a:lnTo>
                  <a:lnTo>
                    <a:pt x="52474" y="201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759752" y="907089"/>
            <a:ext cx="1672746" cy="535316"/>
            <a:chOff x="2759752" y="907089"/>
            <a:chExt cx="1672746" cy="535316"/>
          </a:xfrm>
        </p:grpSpPr>
        <p:sp>
          <p:nvSpPr>
            <p:cNvPr id="28" name="Freeform 27"/>
            <p:cNvSpPr/>
            <p:nvPr/>
          </p:nvSpPr>
          <p:spPr>
            <a:xfrm>
              <a:off x="2759752" y="1035380"/>
              <a:ext cx="434391" cy="407025"/>
            </a:xfrm>
            <a:custGeom>
              <a:avLst/>
              <a:gdLst/>
              <a:ahLst/>
              <a:cxnLst/>
              <a:rect l="0" t="0" r="0" b="0"/>
              <a:pathLst>
                <a:path w="434391" h="407025">
                  <a:moveTo>
                    <a:pt x="146113" y="38526"/>
                  </a:moveTo>
                  <a:lnTo>
                    <a:pt x="129345" y="32937"/>
                  </a:lnTo>
                  <a:lnTo>
                    <a:pt x="120896" y="34800"/>
                  </a:lnTo>
                  <a:lnTo>
                    <a:pt x="61520" y="66521"/>
                  </a:lnTo>
                  <a:lnTo>
                    <a:pt x="9194" y="98639"/>
                  </a:lnTo>
                  <a:lnTo>
                    <a:pt x="3361" y="98489"/>
                  </a:lnTo>
                  <a:lnTo>
                    <a:pt x="642" y="93709"/>
                  </a:lnTo>
                  <a:lnTo>
                    <a:pt x="0" y="85843"/>
                  </a:lnTo>
                  <a:lnTo>
                    <a:pt x="3081" y="79430"/>
                  </a:lnTo>
                  <a:lnTo>
                    <a:pt x="45428" y="45838"/>
                  </a:lnTo>
                  <a:lnTo>
                    <a:pt x="103233" y="20143"/>
                  </a:lnTo>
                  <a:lnTo>
                    <a:pt x="129638" y="4483"/>
                  </a:lnTo>
                  <a:lnTo>
                    <a:pt x="153219" y="0"/>
                  </a:lnTo>
                  <a:lnTo>
                    <a:pt x="192802" y="3064"/>
                  </a:lnTo>
                  <a:lnTo>
                    <a:pt x="245759" y="22986"/>
                  </a:lnTo>
                  <a:lnTo>
                    <a:pt x="264879" y="35909"/>
                  </a:lnTo>
                  <a:lnTo>
                    <a:pt x="270914" y="44970"/>
                  </a:lnTo>
                  <a:lnTo>
                    <a:pt x="277619" y="67517"/>
                  </a:lnTo>
                  <a:lnTo>
                    <a:pt x="277068" y="77740"/>
                  </a:lnTo>
                  <a:lnTo>
                    <a:pt x="270215" y="95339"/>
                  </a:lnTo>
                  <a:lnTo>
                    <a:pt x="253204" y="118401"/>
                  </a:lnTo>
                  <a:lnTo>
                    <a:pt x="218089" y="145984"/>
                  </a:lnTo>
                  <a:lnTo>
                    <a:pt x="197990" y="155695"/>
                  </a:lnTo>
                  <a:lnTo>
                    <a:pt x="193566" y="156413"/>
                  </a:lnTo>
                  <a:lnTo>
                    <a:pt x="192956" y="154552"/>
                  </a:lnTo>
                  <a:lnTo>
                    <a:pt x="194889" y="150972"/>
                  </a:lnTo>
                  <a:lnTo>
                    <a:pt x="219967" y="140344"/>
                  </a:lnTo>
                  <a:lnTo>
                    <a:pt x="262622" y="140964"/>
                  </a:lnTo>
                  <a:lnTo>
                    <a:pt x="323803" y="154889"/>
                  </a:lnTo>
                  <a:lnTo>
                    <a:pt x="344409" y="162773"/>
                  </a:lnTo>
                  <a:lnTo>
                    <a:pt x="405611" y="214193"/>
                  </a:lnTo>
                  <a:lnTo>
                    <a:pt x="421223" y="240704"/>
                  </a:lnTo>
                  <a:lnTo>
                    <a:pt x="433258" y="276376"/>
                  </a:lnTo>
                  <a:lnTo>
                    <a:pt x="434390" y="299825"/>
                  </a:lnTo>
                  <a:lnTo>
                    <a:pt x="429824" y="320775"/>
                  </a:lnTo>
                  <a:lnTo>
                    <a:pt x="401308" y="366261"/>
                  </a:lnTo>
                  <a:lnTo>
                    <a:pt x="384705" y="380328"/>
                  </a:lnTo>
                  <a:lnTo>
                    <a:pt x="339862" y="398891"/>
                  </a:lnTo>
                  <a:lnTo>
                    <a:pt x="299706" y="404614"/>
                  </a:lnTo>
                  <a:lnTo>
                    <a:pt x="244805" y="401493"/>
                  </a:lnTo>
                  <a:lnTo>
                    <a:pt x="219812" y="407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32331" y="1042321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3961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74445" y="1105492"/>
              <a:ext cx="136872" cy="39350"/>
            </a:xfrm>
            <a:custGeom>
              <a:avLst/>
              <a:gdLst/>
              <a:ahLst/>
              <a:cxnLst/>
              <a:rect l="0" t="0" r="0" b="0"/>
              <a:pathLst>
                <a:path w="136872" h="39350">
                  <a:moveTo>
                    <a:pt x="136871" y="0"/>
                  </a:moveTo>
                  <a:lnTo>
                    <a:pt x="131282" y="16767"/>
                  </a:lnTo>
                  <a:lnTo>
                    <a:pt x="124956" y="22877"/>
                  </a:lnTo>
                  <a:lnTo>
                    <a:pt x="105449" y="32784"/>
                  </a:lnTo>
                  <a:lnTo>
                    <a:pt x="68159" y="39349"/>
                  </a:lnTo>
                  <a:lnTo>
                    <a:pt x="12211" y="3341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95418" y="907089"/>
              <a:ext cx="337080" cy="453156"/>
            </a:xfrm>
            <a:custGeom>
              <a:avLst/>
              <a:gdLst/>
              <a:ahLst/>
              <a:cxnLst/>
              <a:rect l="0" t="0" r="0" b="0"/>
              <a:pathLst>
                <a:path w="337080" h="453156">
                  <a:moveTo>
                    <a:pt x="10696" y="51004"/>
                  </a:moveTo>
                  <a:lnTo>
                    <a:pt x="4630" y="69201"/>
                  </a:lnTo>
                  <a:lnTo>
                    <a:pt x="10718" y="55616"/>
                  </a:lnTo>
                  <a:lnTo>
                    <a:pt x="45288" y="17022"/>
                  </a:lnTo>
                  <a:lnTo>
                    <a:pt x="67794" y="6655"/>
                  </a:lnTo>
                  <a:lnTo>
                    <a:pt x="120370" y="0"/>
                  </a:lnTo>
                  <a:lnTo>
                    <a:pt x="161865" y="4436"/>
                  </a:lnTo>
                  <a:lnTo>
                    <a:pt x="183557" y="13149"/>
                  </a:lnTo>
                  <a:lnTo>
                    <a:pt x="216547" y="37807"/>
                  </a:lnTo>
                  <a:lnTo>
                    <a:pt x="244423" y="73614"/>
                  </a:lnTo>
                  <a:lnTo>
                    <a:pt x="266242" y="130497"/>
                  </a:lnTo>
                  <a:lnTo>
                    <a:pt x="272394" y="184816"/>
                  </a:lnTo>
                  <a:lnTo>
                    <a:pt x="270489" y="240606"/>
                  </a:lnTo>
                  <a:lnTo>
                    <a:pt x="259195" y="291097"/>
                  </a:lnTo>
                  <a:lnTo>
                    <a:pt x="236123" y="350507"/>
                  </a:lnTo>
                  <a:lnTo>
                    <a:pt x="198984" y="405396"/>
                  </a:lnTo>
                  <a:lnTo>
                    <a:pt x="177437" y="426100"/>
                  </a:lnTo>
                  <a:lnTo>
                    <a:pt x="136660" y="444333"/>
                  </a:lnTo>
                  <a:lnTo>
                    <a:pt x="100605" y="453155"/>
                  </a:lnTo>
                  <a:lnTo>
                    <a:pt x="73662" y="451616"/>
                  </a:lnTo>
                  <a:lnTo>
                    <a:pt x="22367" y="431269"/>
                  </a:lnTo>
                  <a:lnTo>
                    <a:pt x="5744" y="415373"/>
                  </a:lnTo>
                  <a:lnTo>
                    <a:pt x="1546" y="403881"/>
                  </a:lnTo>
                  <a:lnTo>
                    <a:pt x="0" y="375514"/>
                  </a:lnTo>
                  <a:lnTo>
                    <a:pt x="6332" y="352768"/>
                  </a:lnTo>
                  <a:lnTo>
                    <a:pt x="18115" y="334860"/>
                  </a:lnTo>
                  <a:lnTo>
                    <a:pt x="35050" y="319102"/>
                  </a:lnTo>
                  <a:lnTo>
                    <a:pt x="81083" y="302666"/>
                  </a:lnTo>
                  <a:lnTo>
                    <a:pt x="133587" y="295976"/>
                  </a:lnTo>
                  <a:lnTo>
                    <a:pt x="191598" y="300951"/>
                  </a:lnTo>
                  <a:lnTo>
                    <a:pt x="252899" y="305217"/>
                  </a:lnTo>
                  <a:lnTo>
                    <a:pt x="309017" y="317919"/>
                  </a:lnTo>
                  <a:lnTo>
                    <a:pt x="337079" y="324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69084" y="3729947"/>
            <a:ext cx="2612051" cy="615557"/>
            <a:chOff x="1669084" y="3729947"/>
            <a:chExt cx="2612051" cy="615557"/>
          </a:xfrm>
        </p:grpSpPr>
        <p:sp>
          <p:nvSpPr>
            <p:cNvPr id="33" name="Freeform 32"/>
            <p:cNvSpPr/>
            <p:nvPr/>
          </p:nvSpPr>
          <p:spPr>
            <a:xfrm>
              <a:off x="1669084" y="3842901"/>
              <a:ext cx="457673" cy="502603"/>
            </a:xfrm>
            <a:custGeom>
              <a:avLst/>
              <a:gdLst/>
              <a:ahLst/>
              <a:cxnLst/>
              <a:rect l="0" t="0" r="0" b="0"/>
              <a:pathLst>
                <a:path w="457673" h="502603">
                  <a:moveTo>
                    <a:pt x="120760" y="0"/>
                  </a:moveTo>
                  <a:lnTo>
                    <a:pt x="91452" y="34898"/>
                  </a:lnTo>
                  <a:lnTo>
                    <a:pt x="53032" y="98244"/>
                  </a:lnTo>
                  <a:lnTo>
                    <a:pt x="31542" y="125036"/>
                  </a:lnTo>
                  <a:lnTo>
                    <a:pt x="13258" y="136680"/>
                  </a:lnTo>
                  <a:lnTo>
                    <a:pt x="6978" y="135573"/>
                  </a:lnTo>
                  <a:lnTo>
                    <a:pt x="2791" y="130157"/>
                  </a:lnTo>
                  <a:lnTo>
                    <a:pt x="0" y="121866"/>
                  </a:lnTo>
                  <a:lnTo>
                    <a:pt x="19" y="103296"/>
                  </a:lnTo>
                  <a:lnTo>
                    <a:pt x="5096" y="84514"/>
                  </a:lnTo>
                  <a:lnTo>
                    <a:pt x="15152" y="68368"/>
                  </a:lnTo>
                  <a:lnTo>
                    <a:pt x="39556" y="46124"/>
                  </a:lnTo>
                  <a:lnTo>
                    <a:pt x="99969" y="18208"/>
                  </a:lnTo>
                  <a:lnTo>
                    <a:pt x="155500" y="3207"/>
                  </a:lnTo>
                  <a:lnTo>
                    <a:pt x="180654" y="3765"/>
                  </a:lnTo>
                  <a:lnTo>
                    <a:pt x="225398" y="23187"/>
                  </a:lnTo>
                  <a:lnTo>
                    <a:pt x="262442" y="49554"/>
                  </a:lnTo>
                  <a:lnTo>
                    <a:pt x="279463" y="75904"/>
                  </a:lnTo>
                  <a:lnTo>
                    <a:pt x="299385" y="129752"/>
                  </a:lnTo>
                  <a:lnTo>
                    <a:pt x="308123" y="183167"/>
                  </a:lnTo>
                  <a:lnTo>
                    <a:pt x="309848" y="238779"/>
                  </a:lnTo>
                  <a:lnTo>
                    <a:pt x="307070" y="294825"/>
                  </a:lnTo>
                  <a:lnTo>
                    <a:pt x="295602" y="350955"/>
                  </a:lnTo>
                  <a:lnTo>
                    <a:pt x="280902" y="405933"/>
                  </a:lnTo>
                  <a:lnTo>
                    <a:pt x="256681" y="448682"/>
                  </a:lnTo>
                  <a:lnTo>
                    <a:pt x="229367" y="480003"/>
                  </a:lnTo>
                  <a:lnTo>
                    <a:pt x="202853" y="496032"/>
                  </a:lnTo>
                  <a:lnTo>
                    <a:pt x="167181" y="502602"/>
                  </a:lnTo>
                  <a:lnTo>
                    <a:pt x="146851" y="497899"/>
                  </a:lnTo>
                  <a:lnTo>
                    <a:pt x="130016" y="486841"/>
                  </a:lnTo>
                  <a:lnTo>
                    <a:pt x="114735" y="470227"/>
                  </a:lnTo>
                  <a:lnTo>
                    <a:pt x="112064" y="460884"/>
                  </a:lnTo>
                  <a:lnTo>
                    <a:pt x="115335" y="441144"/>
                  </a:lnTo>
                  <a:lnTo>
                    <a:pt x="130331" y="415889"/>
                  </a:lnTo>
                  <a:lnTo>
                    <a:pt x="149592" y="393588"/>
                  </a:lnTo>
                  <a:lnTo>
                    <a:pt x="200081" y="360061"/>
                  </a:lnTo>
                  <a:lnTo>
                    <a:pt x="221135" y="353050"/>
                  </a:lnTo>
                  <a:lnTo>
                    <a:pt x="279211" y="340944"/>
                  </a:lnTo>
                  <a:lnTo>
                    <a:pt x="332127" y="340828"/>
                  </a:lnTo>
                  <a:lnTo>
                    <a:pt x="387639" y="346135"/>
                  </a:lnTo>
                  <a:lnTo>
                    <a:pt x="445215" y="363935"/>
                  </a:lnTo>
                  <a:lnTo>
                    <a:pt x="45767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53139" y="4000829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34730" y="58563"/>
                  </a:lnTo>
                  <a:lnTo>
                    <a:pt x="11405" y="967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74197" y="3979772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58248" y="477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11108" y="3878506"/>
              <a:ext cx="445418" cy="411120"/>
            </a:xfrm>
            <a:custGeom>
              <a:avLst/>
              <a:gdLst/>
              <a:ahLst/>
              <a:cxnLst/>
              <a:rect l="0" t="0" r="0" b="0"/>
              <a:pathLst>
                <a:path w="445418" h="411120">
                  <a:moveTo>
                    <a:pt x="0" y="27566"/>
                  </a:moveTo>
                  <a:lnTo>
                    <a:pt x="53028" y="12912"/>
                  </a:lnTo>
                  <a:lnTo>
                    <a:pt x="103238" y="538"/>
                  </a:lnTo>
                  <a:lnTo>
                    <a:pt x="158217" y="0"/>
                  </a:lnTo>
                  <a:lnTo>
                    <a:pt x="184962" y="5956"/>
                  </a:lnTo>
                  <a:lnTo>
                    <a:pt x="218581" y="22463"/>
                  </a:lnTo>
                  <a:lnTo>
                    <a:pt x="235968" y="35437"/>
                  </a:lnTo>
                  <a:lnTo>
                    <a:pt x="240370" y="43342"/>
                  </a:lnTo>
                  <a:lnTo>
                    <a:pt x="242142" y="61484"/>
                  </a:lnTo>
                  <a:lnTo>
                    <a:pt x="230973" y="91428"/>
                  </a:lnTo>
                  <a:lnTo>
                    <a:pt x="207257" y="116938"/>
                  </a:lnTo>
                  <a:lnTo>
                    <a:pt x="174821" y="135774"/>
                  </a:lnTo>
                  <a:lnTo>
                    <a:pt x="176209" y="135969"/>
                  </a:lnTo>
                  <a:lnTo>
                    <a:pt x="214832" y="133467"/>
                  </a:lnTo>
                  <a:lnTo>
                    <a:pt x="270380" y="141379"/>
                  </a:lnTo>
                  <a:lnTo>
                    <a:pt x="311220" y="153185"/>
                  </a:lnTo>
                  <a:lnTo>
                    <a:pt x="373477" y="191724"/>
                  </a:lnTo>
                  <a:lnTo>
                    <a:pt x="394497" y="212439"/>
                  </a:lnTo>
                  <a:lnTo>
                    <a:pt x="433273" y="269110"/>
                  </a:lnTo>
                  <a:lnTo>
                    <a:pt x="443300" y="290507"/>
                  </a:lnTo>
                  <a:lnTo>
                    <a:pt x="445417" y="311715"/>
                  </a:lnTo>
                  <a:lnTo>
                    <a:pt x="437244" y="359515"/>
                  </a:lnTo>
                  <a:lnTo>
                    <a:pt x="422142" y="389004"/>
                  </a:lnTo>
                  <a:lnTo>
                    <a:pt x="413619" y="394867"/>
                  </a:lnTo>
                  <a:lnTo>
                    <a:pt x="358596" y="410637"/>
                  </a:lnTo>
                  <a:lnTo>
                    <a:pt x="337191" y="411119"/>
                  </a:lnTo>
                  <a:lnTo>
                    <a:pt x="283675" y="407487"/>
                  </a:lnTo>
                  <a:lnTo>
                    <a:pt x="231627" y="406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27046" y="3955696"/>
              <a:ext cx="126343" cy="13548"/>
            </a:xfrm>
            <a:custGeom>
              <a:avLst/>
              <a:gdLst/>
              <a:ahLst/>
              <a:cxnLst/>
              <a:rect l="0" t="0" r="0" b="0"/>
              <a:pathLst>
                <a:path w="126343" h="13548">
                  <a:moveTo>
                    <a:pt x="126342" y="13547"/>
                  </a:moveTo>
                  <a:lnTo>
                    <a:pt x="109575" y="2369"/>
                  </a:lnTo>
                  <a:lnTo>
                    <a:pt x="91984" y="0"/>
                  </a:lnTo>
                  <a:lnTo>
                    <a:pt x="31343" y="11087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69160" y="4074366"/>
              <a:ext cx="157929" cy="21220"/>
            </a:xfrm>
            <a:custGeom>
              <a:avLst/>
              <a:gdLst/>
              <a:ahLst/>
              <a:cxnLst/>
              <a:rect l="0" t="0" r="0" b="0"/>
              <a:pathLst>
                <a:path w="157929" h="21220">
                  <a:moveTo>
                    <a:pt x="157928" y="21219"/>
                  </a:moveTo>
                  <a:lnTo>
                    <a:pt x="146750" y="4452"/>
                  </a:lnTo>
                  <a:lnTo>
                    <a:pt x="139947" y="682"/>
                  </a:lnTo>
                  <a:lnTo>
                    <a:pt x="88186" y="0"/>
                  </a:lnTo>
                  <a:lnTo>
                    <a:pt x="26893" y="8474"/>
                  </a:lnTo>
                  <a:lnTo>
                    <a:pt x="0" y="10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94346" y="3729947"/>
              <a:ext cx="286789" cy="563362"/>
            </a:xfrm>
            <a:custGeom>
              <a:avLst/>
              <a:gdLst/>
              <a:ahLst/>
              <a:cxnLst/>
              <a:rect l="0" t="0" r="0" b="0"/>
              <a:pathLst>
                <a:path w="286789" h="563362">
                  <a:moveTo>
                    <a:pt x="153882" y="18198"/>
                  </a:moveTo>
                  <a:lnTo>
                    <a:pt x="148292" y="1430"/>
                  </a:lnTo>
                  <a:lnTo>
                    <a:pt x="144306" y="0"/>
                  </a:lnTo>
                  <a:lnTo>
                    <a:pt x="139309" y="2557"/>
                  </a:lnTo>
                  <a:lnTo>
                    <a:pt x="100884" y="51183"/>
                  </a:lnTo>
                  <a:lnTo>
                    <a:pt x="83196" y="84903"/>
                  </a:lnTo>
                  <a:lnTo>
                    <a:pt x="61151" y="138219"/>
                  </a:lnTo>
                  <a:lnTo>
                    <a:pt x="42671" y="193810"/>
                  </a:lnTo>
                  <a:lnTo>
                    <a:pt x="27756" y="249852"/>
                  </a:lnTo>
                  <a:lnTo>
                    <a:pt x="13544" y="305982"/>
                  </a:lnTo>
                  <a:lnTo>
                    <a:pt x="642" y="369365"/>
                  </a:lnTo>
                  <a:lnTo>
                    <a:pt x="0" y="425039"/>
                  </a:lnTo>
                  <a:lnTo>
                    <a:pt x="14034" y="480955"/>
                  </a:lnTo>
                  <a:lnTo>
                    <a:pt x="25358" y="511720"/>
                  </a:lnTo>
                  <a:lnTo>
                    <a:pt x="36709" y="528439"/>
                  </a:lnTo>
                  <a:lnTo>
                    <a:pt x="52672" y="540550"/>
                  </a:lnTo>
                  <a:lnTo>
                    <a:pt x="97105" y="557856"/>
                  </a:lnTo>
                  <a:lnTo>
                    <a:pt x="137189" y="563361"/>
                  </a:lnTo>
                  <a:lnTo>
                    <a:pt x="178701" y="553814"/>
                  </a:lnTo>
                  <a:lnTo>
                    <a:pt x="209459" y="536168"/>
                  </a:lnTo>
                  <a:lnTo>
                    <a:pt x="262437" y="477664"/>
                  </a:lnTo>
                  <a:lnTo>
                    <a:pt x="276608" y="458711"/>
                  </a:lnTo>
                  <a:lnTo>
                    <a:pt x="284466" y="435470"/>
                  </a:lnTo>
                  <a:lnTo>
                    <a:pt x="286788" y="409543"/>
                  </a:lnTo>
                  <a:lnTo>
                    <a:pt x="283921" y="382422"/>
                  </a:lnTo>
                  <a:lnTo>
                    <a:pt x="275628" y="361009"/>
                  </a:lnTo>
                  <a:lnTo>
                    <a:pt x="270141" y="352023"/>
                  </a:lnTo>
                  <a:lnTo>
                    <a:pt x="254686" y="338920"/>
                  </a:lnTo>
                  <a:lnTo>
                    <a:pt x="216167" y="320976"/>
                  </a:lnTo>
                  <a:lnTo>
                    <a:pt x="192483" y="319662"/>
                  </a:lnTo>
                  <a:lnTo>
                    <a:pt x="139150" y="328351"/>
                  </a:lnTo>
                  <a:lnTo>
                    <a:pt x="79274" y="357271"/>
                  </a:lnTo>
                  <a:lnTo>
                    <a:pt x="59125" y="365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2013-12-03T14:00:38Z</dcterms:created>
  <dcterms:modified xsi:type="dcterms:W3CDTF">2013-12-03T14:00:55Z</dcterms:modified>
</cp:coreProperties>
</file>